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charts/chart6.xml" ContentType="application/vnd.openxmlformats-officedocument.drawingml.chart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9" r:id="rId2"/>
    <p:sldId id="261" r:id="rId3"/>
    <p:sldId id="262" r:id="rId4"/>
    <p:sldId id="271" r:id="rId5"/>
    <p:sldId id="283" r:id="rId6"/>
    <p:sldId id="265" r:id="rId7"/>
    <p:sldId id="277" r:id="rId8"/>
    <p:sldId id="280" r:id="rId9"/>
    <p:sldId id="278" r:id="rId10"/>
    <p:sldId id="268" r:id="rId11"/>
    <p:sldId id="270" r:id="rId12"/>
    <p:sldId id="281" r:id="rId13"/>
    <p:sldId id="282" r:id="rId14"/>
    <p:sldId id="269" r:id="rId15"/>
    <p:sldId id="289" r:id="rId16"/>
    <p:sldId id="286" r:id="rId17"/>
    <p:sldId id="29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D280503-D2B5-4876-B5F7-8E9DC4F248BB}">
          <p14:sldIdLst>
            <p14:sldId id="259"/>
            <p14:sldId id="261"/>
            <p14:sldId id="262"/>
            <p14:sldId id="271"/>
            <p14:sldId id="283"/>
            <p14:sldId id="265"/>
            <p14:sldId id="277"/>
            <p14:sldId id="280"/>
            <p14:sldId id="278"/>
            <p14:sldId id="268"/>
            <p14:sldId id="270"/>
            <p14:sldId id="281"/>
            <p14:sldId id="282"/>
            <p14:sldId id="269"/>
            <p14:sldId id="289"/>
            <p14:sldId id="286"/>
            <p14:sldId id="296"/>
          </p14:sldIdLst>
        </p14:section>
        <p14:section name="无标题节" id="{9D58B0E0-570F-4FE5-9170-176A80BCEA8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D8"/>
    <a:srgbClr val="FFFFFF"/>
    <a:srgbClr val="EBDAAF"/>
    <a:srgbClr val="AA2E39"/>
    <a:srgbClr val="E1713B"/>
    <a:srgbClr val="FCFCFC"/>
    <a:srgbClr val="1A3C71"/>
    <a:srgbClr val="EE6A06"/>
    <a:srgbClr val="1A3C72"/>
    <a:srgbClr val="0E6E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51" autoAdjust="0"/>
    <p:restoredTop sz="94489" autoAdjust="0"/>
  </p:normalViewPr>
  <p:slideViewPr>
    <p:cSldViewPr snapToGrid="0">
      <p:cViewPr varScale="1">
        <p:scale>
          <a:sx n="109" d="100"/>
          <a:sy n="109" d="100"/>
        </p:scale>
        <p:origin x="192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___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___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___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4" Type="http://schemas.openxmlformats.org/officeDocument/2006/relationships/package" Target="../embeddings/Microsoft_Excel____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1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27-CA46-B10F-E879053C05E2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27-CA46-B10F-E879053C05E2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27-CA46-B10F-E879053C05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01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FEA-7F42-8327-1D258C75B08A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FEA-7F42-8327-1D258C75B08A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EA-7F42-8327-1D258C75B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89D-9A46-A11E-1E1658D8CA73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89D-9A46-A11E-1E1658D8CA73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9D-9A46-A11E-1E1658D8CA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01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11-E04C-99F0-3EFE6B2897BC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011-E04C-99F0-3EFE6B2897BC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11-E04C-99F0-3EFE6B2897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585136498002501E-2"/>
          <c:y val="3.9038668444206499E-3"/>
          <c:w val="0.97231778783258804"/>
          <c:h val="0.9438400764771930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2225" cap="rnd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 cap="flat" cmpd="sng" algn="ctr">
                <a:noFill/>
                <a:prstDash val="solid"/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B31-7F42-8CD0-0BDE429F87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5875" cap="rnd" cmpd="sng" algn="ctr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 w="25400" cap="flat" cmpd="sng" algn="ctr">
                <a:noFill/>
                <a:prstDash val="solid"/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BB31-7F42-8CD0-0BDE429F875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 cmpd="sng" algn="ctr">
              <a:solidFill>
                <a:schemeClr val="bg2">
                  <a:lumMod val="10000"/>
                </a:schemeClr>
              </a:solidFill>
              <a:prstDash val="solid"/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25400" cap="flat" cmpd="sng" algn="ctr">
                <a:noFill/>
                <a:prstDash val="solid"/>
                <a:round/>
              </a:ln>
              <a:effectLst/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BB31-7F42-8CD0-0BDE429F875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410868240"/>
        <c:axId val="1410855728"/>
      </c:lineChart>
      <c:catAx>
        <c:axId val="14108682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10855728"/>
        <c:crosses val="autoZero"/>
        <c:auto val="1"/>
        <c:lblAlgn val="ctr"/>
        <c:lblOffset val="100"/>
        <c:noMultiLvlLbl val="0"/>
      </c:catAx>
      <c:valAx>
        <c:axId val="14108557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1086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CC3C1-18CA-4EC3-94D3-EDDCE5A24CCE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A69A5-9D96-49C3-A2F6-A10763D70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A69A5-9D96-49C3-A2F6-A10763D70E4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A69A5-9D96-49C3-A2F6-A10763D70E4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A69A5-9D96-49C3-A2F6-A10763D70E4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A69A5-9D96-49C3-A2F6-A10763D70E4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A69A5-9D96-49C3-A2F6-A10763D70E4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A69A5-9D96-49C3-A2F6-A10763D70E4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A69A5-9D96-49C3-A2F6-A10763D70E4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3BBA-EA33-45B6-9E58-1250F177BF6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DBF0-0789-41DF-9EF0-A02B7F41CD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3BBA-EA33-45B6-9E58-1250F177BF6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DBF0-0789-41DF-9EF0-A02B7F41CDF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 descr="图片包含 笔记本, 电脑, 游戏机, 桌子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390125" y="-6794147"/>
            <a:ext cx="4557119" cy="3412949"/>
          </a:xfrm>
          <a:prstGeom prst="rect">
            <a:avLst/>
          </a:prstGeom>
          <a:noFill/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3BBA-EA33-45B6-9E58-1250F177BF6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DBF0-0789-41DF-9EF0-A02B7F41CDF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 descr="图片包含 笔记本, 电脑, 游戏机, 桌子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390125" y="-6794147"/>
            <a:ext cx="4557119" cy="3412949"/>
          </a:xfrm>
          <a:prstGeom prst="rect">
            <a:avLst/>
          </a:prstGeom>
          <a:noFill/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/>
          <p:cNvSpPr/>
          <p:nvPr userDrawn="1"/>
        </p:nvSpPr>
        <p:spPr>
          <a:xfrm>
            <a:off x="406400" y="396240"/>
            <a:ext cx="11379200" cy="6065520"/>
          </a:xfrm>
          <a:prstGeom prst="roundRect">
            <a:avLst>
              <a:gd name="adj" fmla="val 0"/>
            </a:avLst>
          </a:prstGeom>
          <a:noFill/>
          <a:ln w="381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 userDrawn="1"/>
        </p:nvSpPr>
        <p:spPr>
          <a:xfrm>
            <a:off x="325120" y="31496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 userDrawn="1"/>
        </p:nvSpPr>
        <p:spPr>
          <a:xfrm>
            <a:off x="325120" y="638048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 userDrawn="1"/>
        </p:nvSpPr>
        <p:spPr>
          <a:xfrm>
            <a:off x="11704320" y="31496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11704320" y="638048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C3BBA-EA33-45B6-9E58-1250F177BF6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0DBF0-0789-41DF-9EF0-A02B7F41CD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3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chart" Target="../charts/chart1.xml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715876" y="1984482"/>
            <a:ext cx="8760248" cy="40449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9746" y="2023239"/>
            <a:ext cx="8760248" cy="4044998"/>
          </a:xfrm>
          <a:custGeom>
            <a:avLst/>
            <a:gdLst>
              <a:gd name="connsiteX0" fmla="*/ 0 w 8760248"/>
              <a:gd name="connsiteY0" fmla="*/ 0 h 4044998"/>
              <a:gd name="connsiteX1" fmla="*/ 8760248 w 8760248"/>
              <a:gd name="connsiteY1" fmla="*/ 0 h 4044998"/>
              <a:gd name="connsiteX2" fmla="*/ 8760248 w 8760248"/>
              <a:gd name="connsiteY2" fmla="*/ 4044998 h 4044998"/>
              <a:gd name="connsiteX3" fmla="*/ 0 w 8760248"/>
              <a:gd name="connsiteY3" fmla="*/ 4044998 h 40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60248" h="4044998">
                <a:moveTo>
                  <a:pt x="0" y="0"/>
                </a:moveTo>
                <a:lnTo>
                  <a:pt x="8760248" y="0"/>
                </a:lnTo>
                <a:lnTo>
                  <a:pt x="8760248" y="4044998"/>
                </a:lnTo>
                <a:lnTo>
                  <a:pt x="0" y="4044998"/>
                </a:lnTo>
                <a:close/>
              </a:path>
            </a:pathLst>
          </a:custGeom>
        </p:spPr>
      </p:pic>
      <p:sp>
        <p:nvSpPr>
          <p:cNvPr id="7" name="矩形: 圆角 6"/>
          <p:cNvSpPr/>
          <p:nvPr/>
        </p:nvSpPr>
        <p:spPr>
          <a:xfrm>
            <a:off x="406400" y="396240"/>
            <a:ext cx="11379200" cy="6065520"/>
          </a:xfrm>
          <a:prstGeom prst="roundRect">
            <a:avLst>
              <a:gd name="adj" fmla="val 0"/>
            </a:avLst>
          </a:prstGeom>
          <a:noFill/>
          <a:ln w="381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25120" y="31496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325120" y="638048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11704320" y="31496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59280" y="2165490"/>
            <a:ext cx="8473440" cy="3745491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19641" y="3119235"/>
            <a:ext cx="725023" cy="2610192"/>
            <a:chOff x="-2310884" y="-5157494"/>
            <a:chExt cx="1195754" cy="4893143"/>
          </a:xfrm>
        </p:grpSpPr>
        <p:sp>
          <p:nvSpPr>
            <p:cNvPr id="81" name="矩形: 圆角 80"/>
            <p:cNvSpPr/>
            <p:nvPr/>
          </p:nvSpPr>
          <p:spPr>
            <a:xfrm>
              <a:off x="-2310884" y="-5157494"/>
              <a:ext cx="1195754" cy="4893143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82" name="矩形: 圆角 81"/>
            <p:cNvSpPr/>
            <p:nvPr/>
          </p:nvSpPr>
          <p:spPr>
            <a:xfrm>
              <a:off x="-2170207" y="-4988495"/>
              <a:ext cx="914400" cy="45290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83" name="矩形: 圆角 82"/>
            <p:cNvSpPr/>
            <p:nvPr/>
          </p:nvSpPr>
          <p:spPr>
            <a:xfrm>
              <a:off x="-2247372" y="-5069570"/>
              <a:ext cx="1068730" cy="471729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86" name="图片 85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2170207" y="-4988495"/>
              <a:ext cx="914400" cy="4529024"/>
            </a:xfrm>
            <a:custGeom>
              <a:avLst/>
              <a:gdLst>
                <a:gd name="connsiteX0" fmla="*/ 152403 w 914400"/>
                <a:gd name="connsiteY0" fmla="*/ 0 h 4529024"/>
                <a:gd name="connsiteX1" fmla="*/ 761997 w 914400"/>
                <a:gd name="connsiteY1" fmla="*/ 0 h 4529024"/>
                <a:gd name="connsiteX2" fmla="*/ 914400 w 914400"/>
                <a:gd name="connsiteY2" fmla="*/ 152403 h 4529024"/>
                <a:gd name="connsiteX3" fmla="*/ 914400 w 914400"/>
                <a:gd name="connsiteY3" fmla="*/ 4376621 h 4529024"/>
                <a:gd name="connsiteX4" fmla="*/ 761997 w 914400"/>
                <a:gd name="connsiteY4" fmla="*/ 4529024 h 4529024"/>
                <a:gd name="connsiteX5" fmla="*/ 152403 w 914400"/>
                <a:gd name="connsiteY5" fmla="*/ 4529024 h 4529024"/>
                <a:gd name="connsiteX6" fmla="*/ 0 w 914400"/>
                <a:gd name="connsiteY6" fmla="*/ 4376621 h 4529024"/>
                <a:gd name="connsiteX7" fmla="*/ 0 w 914400"/>
                <a:gd name="connsiteY7" fmla="*/ 152403 h 4529024"/>
                <a:gd name="connsiteX8" fmla="*/ 152403 w 914400"/>
                <a:gd name="connsiteY8" fmla="*/ 0 h 452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4529024">
                  <a:moveTo>
                    <a:pt x="152403" y="0"/>
                  </a:moveTo>
                  <a:lnTo>
                    <a:pt x="761997" y="0"/>
                  </a:lnTo>
                  <a:cubicBezTo>
                    <a:pt x="846167" y="0"/>
                    <a:pt x="914400" y="68233"/>
                    <a:pt x="914400" y="152403"/>
                  </a:cubicBezTo>
                  <a:lnTo>
                    <a:pt x="914400" y="4376621"/>
                  </a:lnTo>
                  <a:cubicBezTo>
                    <a:pt x="914400" y="4460791"/>
                    <a:pt x="846167" y="4529024"/>
                    <a:pt x="761997" y="4529024"/>
                  </a:cubicBezTo>
                  <a:lnTo>
                    <a:pt x="152403" y="4529024"/>
                  </a:lnTo>
                  <a:cubicBezTo>
                    <a:pt x="68233" y="4529024"/>
                    <a:pt x="0" y="4460791"/>
                    <a:pt x="0" y="4376621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solidFill>
              <a:srgbClr val="E1713B"/>
            </a:solidFill>
          </p:spPr>
        </p:pic>
      </p:grpSp>
      <p:grpSp>
        <p:nvGrpSpPr>
          <p:cNvPr id="94" name="组合 93"/>
          <p:cNvGrpSpPr/>
          <p:nvPr/>
        </p:nvGrpSpPr>
        <p:grpSpPr>
          <a:xfrm>
            <a:off x="719641" y="2242324"/>
            <a:ext cx="729655" cy="729655"/>
            <a:chOff x="-3944446" y="-2583857"/>
            <a:chExt cx="1213772" cy="1213772"/>
          </a:xfrm>
        </p:grpSpPr>
        <p:sp>
          <p:nvSpPr>
            <p:cNvPr id="88" name="椭圆 87"/>
            <p:cNvSpPr/>
            <p:nvPr/>
          </p:nvSpPr>
          <p:spPr>
            <a:xfrm>
              <a:off x="-3944446" y="-2583857"/>
              <a:ext cx="1213772" cy="12137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-3890282" y="-2529693"/>
              <a:ext cx="1105444" cy="1105444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93" name="图片 92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3944446" y="-2583857"/>
              <a:ext cx="1213772" cy="1213772"/>
            </a:xfrm>
            <a:custGeom>
              <a:avLst/>
              <a:gdLst>
                <a:gd name="connsiteX0" fmla="*/ 606886 w 1213772"/>
                <a:gd name="connsiteY0" fmla="*/ 0 h 1213772"/>
                <a:gd name="connsiteX1" fmla="*/ 1213772 w 1213772"/>
                <a:gd name="connsiteY1" fmla="*/ 606886 h 1213772"/>
                <a:gd name="connsiteX2" fmla="*/ 606886 w 1213772"/>
                <a:gd name="connsiteY2" fmla="*/ 1213772 h 1213772"/>
                <a:gd name="connsiteX3" fmla="*/ 0 w 1213772"/>
                <a:gd name="connsiteY3" fmla="*/ 606886 h 1213772"/>
                <a:gd name="connsiteX4" fmla="*/ 606886 w 1213772"/>
                <a:gd name="connsiteY4" fmla="*/ 0 h 12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72" h="1213772">
                  <a:moveTo>
                    <a:pt x="606886" y="0"/>
                  </a:moveTo>
                  <a:cubicBezTo>
                    <a:pt x="942060" y="0"/>
                    <a:pt x="1213772" y="271712"/>
                    <a:pt x="1213772" y="606886"/>
                  </a:cubicBezTo>
                  <a:cubicBezTo>
                    <a:pt x="1213772" y="942060"/>
                    <a:pt x="942060" y="1213772"/>
                    <a:pt x="606886" y="1213772"/>
                  </a:cubicBezTo>
                  <a:cubicBezTo>
                    <a:pt x="271712" y="1213772"/>
                    <a:pt x="0" y="942060"/>
                    <a:pt x="0" y="606886"/>
                  </a:cubicBezTo>
                  <a:cubicBezTo>
                    <a:pt x="0" y="271712"/>
                    <a:pt x="271712" y="0"/>
                    <a:pt x="606886" y="0"/>
                  </a:cubicBezTo>
                  <a:close/>
                </a:path>
              </a:pathLst>
            </a:custGeom>
          </p:spPr>
        </p:pic>
      </p:grpSp>
      <p:sp>
        <p:nvSpPr>
          <p:cNvPr id="97" name="矩形 96"/>
          <p:cNvSpPr/>
          <p:nvPr/>
        </p:nvSpPr>
        <p:spPr>
          <a:xfrm>
            <a:off x="691242" y="1048520"/>
            <a:ext cx="10809516" cy="939272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59" name="任意多边形: 形状 58"/>
          <p:cNvSpPr/>
          <p:nvPr/>
        </p:nvSpPr>
        <p:spPr>
          <a:xfrm rot="475532" flipH="1" flipV="1">
            <a:off x="10076768" y="1199480"/>
            <a:ext cx="768097" cy="951511"/>
          </a:xfrm>
          <a:custGeom>
            <a:avLst/>
            <a:gdLst>
              <a:gd name="connsiteX0" fmla="*/ 0 w 768097"/>
              <a:gd name="connsiteY0" fmla="*/ 0 h 951511"/>
              <a:gd name="connsiteX1" fmla="*/ 402336 w 768097"/>
              <a:gd name="connsiteY1" fmla="*/ 0 h 951511"/>
              <a:gd name="connsiteX2" fmla="*/ 402336 w 768097"/>
              <a:gd name="connsiteY2" fmla="*/ 440092 h 951511"/>
              <a:gd name="connsiteX3" fmla="*/ 402337 w 768097"/>
              <a:gd name="connsiteY3" fmla="*/ 440091 h 951511"/>
              <a:gd name="connsiteX4" fmla="*/ 402337 w 768097"/>
              <a:gd name="connsiteY4" fmla="*/ 843 h 951511"/>
              <a:gd name="connsiteX5" fmla="*/ 768097 w 768097"/>
              <a:gd name="connsiteY5" fmla="*/ 843 h 951511"/>
              <a:gd name="connsiteX6" fmla="*/ 768097 w 768097"/>
              <a:gd name="connsiteY6" fmla="*/ 951511 h 951511"/>
              <a:gd name="connsiteX7" fmla="*/ 402337 w 768097"/>
              <a:gd name="connsiteY7" fmla="*/ 951511 h 951511"/>
              <a:gd name="connsiteX8" fmla="*/ 402337 w 768097"/>
              <a:gd name="connsiteY8" fmla="*/ 950668 h 951511"/>
              <a:gd name="connsiteX9" fmla="*/ 1 w 768097"/>
              <a:gd name="connsiteY9" fmla="*/ 950668 h 951511"/>
              <a:gd name="connsiteX10" fmla="*/ 374565 w 768097"/>
              <a:gd name="connsiteY10" fmla="*/ 475335 h 95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97" h="951511">
                <a:moveTo>
                  <a:pt x="0" y="0"/>
                </a:moveTo>
                <a:lnTo>
                  <a:pt x="402336" y="0"/>
                </a:lnTo>
                <a:lnTo>
                  <a:pt x="402336" y="440092"/>
                </a:lnTo>
                <a:lnTo>
                  <a:pt x="402337" y="440091"/>
                </a:lnTo>
                <a:lnTo>
                  <a:pt x="402337" y="843"/>
                </a:lnTo>
                <a:lnTo>
                  <a:pt x="768097" y="843"/>
                </a:lnTo>
                <a:lnTo>
                  <a:pt x="768097" y="951511"/>
                </a:lnTo>
                <a:lnTo>
                  <a:pt x="402337" y="951511"/>
                </a:lnTo>
                <a:lnTo>
                  <a:pt x="402337" y="950668"/>
                </a:lnTo>
                <a:lnTo>
                  <a:pt x="1" y="950668"/>
                </a:lnTo>
                <a:lnTo>
                  <a:pt x="374565" y="47533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58" name="任意多边形: 形状 57"/>
          <p:cNvSpPr/>
          <p:nvPr/>
        </p:nvSpPr>
        <p:spPr>
          <a:xfrm rot="21185893">
            <a:off x="1339592" y="1171276"/>
            <a:ext cx="768097" cy="951511"/>
          </a:xfrm>
          <a:custGeom>
            <a:avLst/>
            <a:gdLst>
              <a:gd name="connsiteX0" fmla="*/ 0 w 768097"/>
              <a:gd name="connsiteY0" fmla="*/ 0 h 951511"/>
              <a:gd name="connsiteX1" fmla="*/ 402336 w 768097"/>
              <a:gd name="connsiteY1" fmla="*/ 0 h 951511"/>
              <a:gd name="connsiteX2" fmla="*/ 402336 w 768097"/>
              <a:gd name="connsiteY2" fmla="*/ 440092 h 951511"/>
              <a:gd name="connsiteX3" fmla="*/ 402337 w 768097"/>
              <a:gd name="connsiteY3" fmla="*/ 440091 h 951511"/>
              <a:gd name="connsiteX4" fmla="*/ 402337 w 768097"/>
              <a:gd name="connsiteY4" fmla="*/ 843 h 951511"/>
              <a:gd name="connsiteX5" fmla="*/ 768097 w 768097"/>
              <a:gd name="connsiteY5" fmla="*/ 843 h 951511"/>
              <a:gd name="connsiteX6" fmla="*/ 768097 w 768097"/>
              <a:gd name="connsiteY6" fmla="*/ 951511 h 951511"/>
              <a:gd name="connsiteX7" fmla="*/ 402337 w 768097"/>
              <a:gd name="connsiteY7" fmla="*/ 951511 h 951511"/>
              <a:gd name="connsiteX8" fmla="*/ 402337 w 768097"/>
              <a:gd name="connsiteY8" fmla="*/ 950668 h 951511"/>
              <a:gd name="connsiteX9" fmla="*/ 1 w 768097"/>
              <a:gd name="connsiteY9" fmla="*/ 950668 h 951511"/>
              <a:gd name="connsiteX10" fmla="*/ 374565 w 768097"/>
              <a:gd name="connsiteY10" fmla="*/ 475335 h 95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97" h="951511">
                <a:moveTo>
                  <a:pt x="0" y="0"/>
                </a:moveTo>
                <a:lnTo>
                  <a:pt x="402336" y="0"/>
                </a:lnTo>
                <a:lnTo>
                  <a:pt x="402336" y="440092"/>
                </a:lnTo>
                <a:lnTo>
                  <a:pt x="402337" y="440091"/>
                </a:lnTo>
                <a:lnTo>
                  <a:pt x="402337" y="843"/>
                </a:lnTo>
                <a:lnTo>
                  <a:pt x="768097" y="843"/>
                </a:lnTo>
                <a:lnTo>
                  <a:pt x="768097" y="951511"/>
                </a:lnTo>
                <a:lnTo>
                  <a:pt x="402337" y="951511"/>
                </a:lnTo>
                <a:lnTo>
                  <a:pt x="402337" y="950668"/>
                </a:lnTo>
                <a:lnTo>
                  <a:pt x="1" y="950668"/>
                </a:lnTo>
                <a:lnTo>
                  <a:pt x="374565" y="47533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pic>
        <p:nvPicPr>
          <p:cNvPr id="21" name="图片 20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051" y="754411"/>
            <a:ext cx="8961897" cy="1458772"/>
          </a:xfrm>
          <a:prstGeom prst="rect">
            <a:avLst/>
          </a:prstGeom>
          <a:ln w="12700">
            <a:noFill/>
          </a:ln>
        </p:spPr>
      </p:pic>
      <p:sp>
        <p:nvSpPr>
          <p:cNvPr id="95" name="文本框 94"/>
          <p:cNvSpPr txBox="1"/>
          <p:nvPr/>
        </p:nvSpPr>
        <p:spPr>
          <a:xfrm>
            <a:off x="2282824" y="1319867"/>
            <a:ext cx="7626352" cy="923330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575940"/>
              </a:avLst>
            </a:prstTxWarp>
            <a:spAutoFit/>
          </a:bodyPr>
          <a:lstStyle/>
          <a:p>
            <a:pPr algn="ctr"/>
            <a:r>
              <a:rPr lang="zh-CN" altLang="en-US" sz="5400" b="1" spc="1500" dirty="0">
                <a:solidFill>
                  <a:srgbClr val="EBDAAF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上海大学</a:t>
            </a:r>
            <a:r>
              <a:rPr lang="en-US" altLang="zh-CN" sz="5400" b="1" spc="1500" dirty="0">
                <a:solidFill>
                  <a:srgbClr val="EBDAAF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PPT</a:t>
            </a:r>
            <a:r>
              <a:rPr lang="zh-CN" altLang="en-US" sz="5400" b="1" spc="1500" dirty="0">
                <a:solidFill>
                  <a:srgbClr val="EBDAAF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模版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10757176" y="3119235"/>
            <a:ext cx="725023" cy="2610192"/>
            <a:chOff x="-2310884" y="-5157494"/>
            <a:chExt cx="1195754" cy="4893143"/>
          </a:xfrm>
        </p:grpSpPr>
        <p:sp>
          <p:nvSpPr>
            <p:cNvPr id="61" name="矩形: 圆角 60"/>
            <p:cNvSpPr/>
            <p:nvPr/>
          </p:nvSpPr>
          <p:spPr>
            <a:xfrm>
              <a:off x="-2310884" y="-5157494"/>
              <a:ext cx="1195754" cy="4893143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62" name="矩形: 圆角 61"/>
            <p:cNvSpPr/>
            <p:nvPr/>
          </p:nvSpPr>
          <p:spPr>
            <a:xfrm>
              <a:off x="-2170207" y="-4988495"/>
              <a:ext cx="914400" cy="45290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64" name="矩形: 圆角 63"/>
            <p:cNvSpPr/>
            <p:nvPr/>
          </p:nvSpPr>
          <p:spPr>
            <a:xfrm>
              <a:off x="-2247372" y="-5069570"/>
              <a:ext cx="1068730" cy="471729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65" name="图片 64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2170207" y="-4988495"/>
              <a:ext cx="914400" cy="4529024"/>
            </a:xfrm>
            <a:custGeom>
              <a:avLst/>
              <a:gdLst>
                <a:gd name="connsiteX0" fmla="*/ 152403 w 914400"/>
                <a:gd name="connsiteY0" fmla="*/ 0 h 4529024"/>
                <a:gd name="connsiteX1" fmla="*/ 761997 w 914400"/>
                <a:gd name="connsiteY1" fmla="*/ 0 h 4529024"/>
                <a:gd name="connsiteX2" fmla="*/ 914400 w 914400"/>
                <a:gd name="connsiteY2" fmla="*/ 152403 h 4529024"/>
                <a:gd name="connsiteX3" fmla="*/ 914400 w 914400"/>
                <a:gd name="connsiteY3" fmla="*/ 4376621 h 4529024"/>
                <a:gd name="connsiteX4" fmla="*/ 761997 w 914400"/>
                <a:gd name="connsiteY4" fmla="*/ 4529024 h 4529024"/>
                <a:gd name="connsiteX5" fmla="*/ 152403 w 914400"/>
                <a:gd name="connsiteY5" fmla="*/ 4529024 h 4529024"/>
                <a:gd name="connsiteX6" fmla="*/ 0 w 914400"/>
                <a:gd name="connsiteY6" fmla="*/ 4376621 h 4529024"/>
                <a:gd name="connsiteX7" fmla="*/ 0 w 914400"/>
                <a:gd name="connsiteY7" fmla="*/ 152403 h 4529024"/>
                <a:gd name="connsiteX8" fmla="*/ 152403 w 914400"/>
                <a:gd name="connsiteY8" fmla="*/ 0 h 452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4529024">
                  <a:moveTo>
                    <a:pt x="152403" y="0"/>
                  </a:moveTo>
                  <a:lnTo>
                    <a:pt x="761997" y="0"/>
                  </a:lnTo>
                  <a:cubicBezTo>
                    <a:pt x="846167" y="0"/>
                    <a:pt x="914400" y="68233"/>
                    <a:pt x="914400" y="152403"/>
                  </a:cubicBezTo>
                  <a:lnTo>
                    <a:pt x="914400" y="4376621"/>
                  </a:lnTo>
                  <a:cubicBezTo>
                    <a:pt x="914400" y="4460791"/>
                    <a:pt x="846167" y="4529024"/>
                    <a:pt x="761997" y="4529024"/>
                  </a:cubicBezTo>
                  <a:lnTo>
                    <a:pt x="152403" y="4529024"/>
                  </a:lnTo>
                  <a:cubicBezTo>
                    <a:pt x="68233" y="4529024"/>
                    <a:pt x="0" y="4460791"/>
                    <a:pt x="0" y="4376621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solidFill>
              <a:srgbClr val="E1713B"/>
            </a:solidFill>
            <a:ln>
              <a:solidFill>
                <a:srgbClr val="E1713B"/>
              </a:solidFill>
            </a:ln>
          </p:spPr>
        </p:pic>
      </p:grpSp>
      <p:grpSp>
        <p:nvGrpSpPr>
          <p:cNvPr id="67" name="组合 66"/>
          <p:cNvGrpSpPr/>
          <p:nvPr/>
        </p:nvGrpSpPr>
        <p:grpSpPr>
          <a:xfrm>
            <a:off x="10739132" y="2242324"/>
            <a:ext cx="729655" cy="729655"/>
            <a:chOff x="-3944446" y="-2583857"/>
            <a:chExt cx="1213772" cy="1213772"/>
          </a:xfrm>
        </p:grpSpPr>
        <p:sp>
          <p:nvSpPr>
            <p:cNvPr id="68" name="椭圆 67"/>
            <p:cNvSpPr/>
            <p:nvPr/>
          </p:nvSpPr>
          <p:spPr>
            <a:xfrm>
              <a:off x="-3944446" y="-2583857"/>
              <a:ext cx="1213772" cy="12137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-3890282" y="-2529693"/>
              <a:ext cx="1105444" cy="1105444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84" name="图片 83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3944446" y="-2583857"/>
              <a:ext cx="1213772" cy="1213772"/>
            </a:xfrm>
            <a:custGeom>
              <a:avLst/>
              <a:gdLst>
                <a:gd name="connsiteX0" fmla="*/ 606886 w 1213772"/>
                <a:gd name="connsiteY0" fmla="*/ 0 h 1213772"/>
                <a:gd name="connsiteX1" fmla="*/ 1213772 w 1213772"/>
                <a:gd name="connsiteY1" fmla="*/ 606886 h 1213772"/>
                <a:gd name="connsiteX2" fmla="*/ 606886 w 1213772"/>
                <a:gd name="connsiteY2" fmla="*/ 1213772 h 1213772"/>
                <a:gd name="connsiteX3" fmla="*/ 0 w 1213772"/>
                <a:gd name="connsiteY3" fmla="*/ 606886 h 1213772"/>
                <a:gd name="connsiteX4" fmla="*/ 606886 w 1213772"/>
                <a:gd name="connsiteY4" fmla="*/ 0 h 12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72" h="1213772">
                  <a:moveTo>
                    <a:pt x="606886" y="0"/>
                  </a:moveTo>
                  <a:cubicBezTo>
                    <a:pt x="942060" y="0"/>
                    <a:pt x="1213772" y="271712"/>
                    <a:pt x="1213772" y="606886"/>
                  </a:cubicBezTo>
                  <a:cubicBezTo>
                    <a:pt x="1213772" y="942060"/>
                    <a:pt x="942060" y="1213772"/>
                    <a:pt x="606886" y="1213772"/>
                  </a:cubicBezTo>
                  <a:cubicBezTo>
                    <a:pt x="271712" y="1213772"/>
                    <a:pt x="0" y="942060"/>
                    <a:pt x="0" y="606886"/>
                  </a:cubicBezTo>
                  <a:cubicBezTo>
                    <a:pt x="0" y="271712"/>
                    <a:pt x="271712" y="0"/>
                    <a:pt x="606886" y="0"/>
                  </a:cubicBezTo>
                  <a:close/>
                </a:path>
              </a:pathLst>
            </a:custGeom>
          </p:spPr>
        </p:pic>
      </p:grpSp>
      <p:sp>
        <p:nvSpPr>
          <p:cNvPr id="100" name="任意多边形: 形状 99"/>
          <p:cNvSpPr/>
          <p:nvPr/>
        </p:nvSpPr>
        <p:spPr>
          <a:xfrm>
            <a:off x="4225074" y="4109752"/>
            <a:ext cx="3714014" cy="1040982"/>
          </a:xfrm>
          <a:custGeom>
            <a:avLst/>
            <a:gdLst>
              <a:gd name="connsiteX0" fmla="*/ 457200 w 3262391"/>
              <a:gd name="connsiteY0" fmla="*/ 0 h 914400"/>
              <a:gd name="connsiteX1" fmla="*/ 836317 w 3262391"/>
              <a:gd name="connsiteY1" fmla="*/ 201575 h 914400"/>
              <a:gd name="connsiteX2" fmla="*/ 848532 w 3262391"/>
              <a:gd name="connsiteY2" fmla="*/ 224079 h 914400"/>
              <a:gd name="connsiteX3" fmla="*/ 860746 w 3262391"/>
              <a:gd name="connsiteY3" fmla="*/ 201575 h 914400"/>
              <a:gd name="connsiteX4" fmla="*/ 1239864 w 3262391"/>
              <a:gd name="connsiteY4" fmla="*/ 0 h 914400"/>
              <a:gd name="connsiteX5" fmla="*/ 1618981 w 3262391"/>
              <a:gd name="connsiteY5" fmla="*/ 201575 h 914400"/>
              <a:gd name="connsiteX6" fmla="*/ 1631196 w 3262391"/>
              <a:gd name="connsiteY6" fmla="*/ 224079 h 914400"/>
              <a:gd name="connsiteX7" fmla="*/ 1643410 w 3262391"/>
              <a:gd name="connsiteY7" fmla="*/ 201575 h 914400"/>
              <a:gd name="connsiteX8" fmla="*/ 2022528 w 3262391"/>
              <a:gd name="connsiteY8" fmla="*/ 0 h 914400"/>
              <a:gd name="connsiteX9" fmla="*/ 2401646 w 3262391"/>
              <a:gd name="connsiteY9" fmla="*/ 201575 h 914400"/>
              <a:gd name="connsiteX10" fmla="*/ 2413860 w 3262391"/>
              <a:gd name="connsiteY10" fmla="*/ 224078 h 914400"/>
              <a:gd name="connsiteX11" fmla="*/ 2426074 w 3262391"/>
              <a:gd name="connsiteY11" fmla="*/ 201575 h 914400"/>
              <a:gd name="connsiteX12" fmla="*/ 2805191 w 3262391"/>
              <a:gd name="connsiteY12" fmla="*/ 0 h 914400"/>
              <a:gd name="connsiteX13" fmla="*/ 3262391 w 3262391"/>
              <a:gd name="connsiteY13" fmla="*/ 457200 h 914400"/>
              <a:gd name="connsiteX14" fmla="*/ 2805191 w 3262391"/>
              <a:gd name="connsiteY14" fmla="*/ 914400 h 914400"/>
              <a:gd name="connsiteX15" fmla="*/ 2426074 w 3262391"/>
              <a:gd name="connsiteY15" fmla="*/ 712825 h 914400"/>
              <a:gd name="connsiteX16" fmla="*/ 2413860 w 3262391"/>
              <a:gd name="connsiteY16" fmla="*/ 690323 h 914400"/>
              <a:gd name="connsiteX17" fmla="*/ 2401646 w 3262391"/>
              <a:gd name="connsiteY17" fmla="*/ 712825 h 914400"/>
              <a:gd name="connsiteX18" fmla="*/ 2022528 w 3262391"/>
              <a:gd name="connsiteY18" fmla="*/ 914400 h 914400"/>
              <a:gd name="connsiteX19" fmla="*/ 1643410 w 3262391"/>
              <a:gd name="connsiteY19" fmla="*/ 712825 h 914400"/>
              <a:gd name="connsiteX20" fmla="*/ 1631196 w 3262391"/>
              <a:gd name="connsiteY20" fmla="*/ 690322 h 914400"/>
              <a:gd name="connsiteX21" fmla="*/ 1618981 w 3262391"/>
              <a:gd name="connsiteY21" fmla="*/ 712825 h 914400"/>
              <a:gd name="connsiteX22" fmla="*/ 1239864 w 3262391"/>
              <a:gd name="connsiteY22" fmla="*/ 914400 h 914400"/>
              <a:gd name="connsiteX23" fmla="*/ 860746 w 3262391"/>
              <a:gd name="connsiteY23" fmla="*/ 712825 h 914400"/>
              <a:gd name="connsiteX24" fmla="*/ 848532 w 3262391"/>
              <a:gd name="connsiteY24" fmla="*/ 690322 h 914400"/>
              <a:gd name="connsiteX25" fmla="*/ 836317 w 3262391"/>
              <a:gd name="connsiteY25" fmla="*/ 712825 h 914400"/>
              <a:gd name="connsiteX26" fmla="*/ 457200 w 3262391"/>
              <a:gd name="connsiteY26" fmla="*/ 914400 h 914400"/>
              <a:gd name="connsiteX27" fmla="*/ 0 w 3262391"/>
              <a:gd name="connsiteY27" fmla="*/ 457200 h 914400"/>
              <a:gd name="connsiteX28" fmla="*/ 457200 w 3262391"/>
              <a:gd name="connsiteY28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262391" h="914400">
                <a:moveTo>
                  <a:pt x="457200" y="0"/>
                </a:moveTo>
                <a:cubicBezTo>
                  <a:pt x="615015" y="0"/>
                  <a:pt x="754155" y="79959"/>
                  <a:pt x="836317" y="201575"/>
                </a:cubicBezTo>
                <a:lnTo>
                  <a:pt x="848532" y="224079"/>
                </a:lnTo>
                <a:lnTo>
                  <a:pt x="860746" y="201575"/>
                </a:lnTo>
                <a:cubicBezTo>
                  <a:pt x="942908" y="79959"/>
                  <a:pt x="1082048" y="0"/>
                  <a:pt x="1239864" y="0"/>
                </a:cubicBezTo>
                <a:cubicBezTo>
                  <a:pt x="1397679" y="0"/>
                  <a:pt x="1536819" y="79959"/>
                  <a:pt x="1618981" y="201575"/>
                </a:cubicBezTo>
                <a:lnTo>
                  <a:pt x="1631196" y="224079"/>
                </a:lnTo>
                <a:lnTo>
                  <a:pt x="1643410" y="201575"/>
                </a:lnTo>
                <a:cubicBezTo>
                  <a:pt x="1725572" y="79959"/>
                  <a:pt x="1864712" y="0"/>
                  <a:pt x="2022528" y="0"/>
                </a:cubicBezTo>
                <a:cubicBezTo>
                  <a:pt x="2180343" y="0"/>
                  <a:pt x="2319483" y="79959"/>
                  <a:pt x="2401646" y="201575"/>
                </a:cubicBezTo>
                <a:lnTo>
                  <a:pt x="2413860" y="224078"/>
                </a:lnTo>
                <a:lnTo>
                  <a:pt x="2426074" y="201575"/>
                </a:lnTo>
                <a:cubicBezTo>
                  <a:pt x="2508236" y="79959"/>
                  <a:pt x="2647376" y="0"/>
                  <a:pt x="2805191" y="0"/>
                </a:cubicBezTo>
                <a:cubicBezTo>
                  <a:pt x="3057696" y="0"/>
                  <a:pt x="3262391" y="204695"/>
                  <a:pt x="3262391" y="457200"/>
                </a:cubicBezTo>
                <a:cubicBezTo>
                  <a:pt x="3262391" y="709705"/>
                  <a:pt x="3057696" y="914400"/>
                  <a:pt x="2805191" y="914400"/>
                </a:cubicBezTo>
                <a:cubicBezTo>
                  <a:pt x="2647376" y="914400"/>
                  <a:pt x="2508236" y="834441"/>
                  <a:pt x="2426074" y="712825"/>
                </a:cubicBezTo>
                <a:lnTo>
                  <a:pt x="2413860" y="690323"/>
                </a:lnTo>
                <a:lnTo>
                  <a:pt x="2401646" y="712825"/>
                </a:lnTo>
                <a:cubicBezTo>
                  <a:pt x="2319483" y="834441"/>
                  <a:pt x="2180343" y="914400"/>
                  <a:pt x="2022528" y="914400"/>
                </a:cubicBezTo>
                <a:cubicBezTo>
                  <a:pt x="1864712" y="914400"/>
                  <a:pt x="1725572" y="834441"/>
                  <a:pt x="1643410" y="712825"/>
                </a:cubicBezTo>
                <a:lnTo>
                  <a:pt x="1631196" y="690322"/>
                </a:lnTo>
                <a:lnTo>
                  <a:pt x="1618981" y="712825"/>
                </a:lnTo>
                <a:cubicBezTo>
                  <a:pt x="1536819" y="834441"/>
                  <a:pt x="1397679" y="914400"/>
                  <a:pt x="1239864" y="914400"/>
                </a:cubicBezTo>
                <a:cubicBezTo>
                  <a:pt x="1082048" y="914400"/>
                  <a:pt x="942908" y="834441"/>
                  <a:pt x="860746" y="712825"/>
                </a:cubicBezTo>
                <a:lnTo>
                  <a:pt x="848532" y="690322"/>
                </a:lnTo>
                <a:lnTo>
                  <a:pt x="836317" y="712825"/>
                </a:lnTo>
                <a:cubicBezTo>
                  <a:pt x="754155" y="834441"/>
                  <a:pt x="61501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pic>
        <p:nvPicPr>
          <p:cNvPr id="112" name="图片 111" descr="图片包含 笔记本, 电脑, 游戏机, 桌子&#10;&#10;描述已自动生成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920" y="7907859"/>
            <a:ext cx="4557119" cy="34129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0971" y="3577574"/>
            <a:ext cx="551815" cy="16935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b="1" dirty="0">
                <a:latin typeface="宋体" panose="02010600030101010101" charset="-122"/>
                <a:ea typeface="宋体" panose="02010600030101010101" charset="-122"/>
              </a:rPr>
              <a:t>踔厉奋发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10829144" y="3577574"/>
            <a:ext cx="551815" cy="16935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b="1" dirty="0">
                <a:latin typeface="宋体" panose="02010600030101010101" charset="-122"/>
                <a:ea typeface="宋体" panose="02010600030101010101" charset="-122"/>
              </a:rPr>
              <a:t>笃行不怠</a:t>
            </a:r>
          </a:p>
        </p:txBody>
      </p:sp>
      <p:grpSp>
        <p:nvGrpSpPr>
          <p:cNvPr id="76" name="组合 75"/>
          <p:cNvGrpSpPr/>
          <p:nvPr/>
        </p:nvGrpSpPr>
        <p:grpSpPr>
          <a:xfrm>
            <a:off x="2943930" y="2618414"/>
            <a:ext cx="6304140" cy="1916970"/>
            <a:chOff x="-4686355" y="-3690114"/>
            <a:chExt cx="6304140" cy="1916970"/>
          </a:xfrm>
        </p:grpSpPr>
        <p:sp>
          <p:nvSpPr>
            <p:cNvPr id="63" name="任意多边形: 形状 62"/>
            <p:cNvSpPr/>
            <p:nvPr/>
          </p:nvSpPr>
          <p:spPr>
            <a:xfrm>
              <a:off x="-4686355" y="-3690114"/>
              <a:ext cx="6304140" cy="1890332"/>
            </a:xfrm>
            <a:custGeom>
              <a:avLst/>
              <a:gdLst>
                <a:gd name="connsiteX0" fmla="*/ 945166 w 6304140"/>
                <a:gd name="connsiteY0" fmla="*/ 0 h 1890332"/>
                <a:gd name="connsiteX1" fmla="*/ 1613499 w 6304140"/>
                <a:gd name="connsiteY1" fmla="*/ 276833 h 1890332"/>
                <a:gd name="connsiteX2" fmla="*/ 1680800 w 6304140"/>
                <a:gd name="connsiteY2" fmla="*/ 358403 h 1890332"/>
                <a:gd name="connsiteX3" fmla="*/ 1748102 w 6304140"/>
                <a:gd name="connsiteY3" fmla="*/ 276833 h 1890332"/>
                <a:gd name="connsiteX4" fmla="*/ 2416435 w 6304140"/>
                <a:gd name="connsiteY4" fmla="*/ 0 h 1890332"/>
                <a:gd name="connsiteX5" fmla="*/ 3084768 w 6304140"/>
                <a:gd name="connsiteY5" fmla="*/ 276833 h 1890332"/>
                <a:gd name="connsiteX6" fmla="*/ 3152070 w 6304140"/>
                <a:gd name="connsiteY6" fmla="*/ 358403 h 1890332"/>
                <a:gd name="connsiteX7" fmla="*/ 3219371 w 6304140"/>
                <a:gd name="connsiteY7" fmla="*/ 276833 h 1890332"/>
                <a:gd name="connsiteX8" fmla="*/ 3887704 w 6304140"/>
                <a:gd name="connsiteY8" fmla="*/ 0 h 1890332"/>
                <a:gd name="connsiteX9" fmla="*/ 4556037 w 6304140"/>
                <a:gd name="connsiteY9" fmla="*/ 276833 h 1890332"/>
                <a:gd name="connsiteX10" fmla="*/ 4623339 w 6304140"/>
                <a:gd name="connsiteY10" fmla="*/ 358403 h 1890332"/>
                <a:gd name="connsiteX11" fmla="*/ 4690641 w 6304140"/>
                <a:gd name="connsiteY11" fmla="*/ 276833 h 1890332"/>
                <a:gd name="connsiteX12" fmla="*/ 5358974 w 6304140"/>
                <a:gd name="connsiteY12" fmla="*/ 0 h 1890332"/>
                <a:gd name="connsiteX13" fmla="*/ 6304140 w 6304140"/>
                <a:gd name="connsiteY13" fmla="*/ 945166 h 1890332"/>
                <a:gd name="connsiteX14" fmla="*/ 5358974 w 6304140"/>
                <a:gd name="connsiteY14" fmla="*/ 1890332 h 1890332"/>
                <a:gd name="connsiteX15" fmla="*/ 4690641 w 6304140"/>
                <a:gd name="connsiteY15" fmla="*/ 1613500 h 1890332"/>
                <a:gd name="connsiteX16" fmla="*/ 4623339 w 6304140"/>
                <a:gd name="connsiteY16" fmla="*/ 1531929 h 1890332"/>
                <a:gd name="connsiteX17" fmla="*/ 4556037 w 6304140"/>
                <a:gd name="connsiteY17" fmla="*/ 1613500 h 1890332"/>
                <a:gd name="connsiteX18" fmla="*/ 3887704 w 6304140"/>
                <a:gd name="connsiteY18" fmla="*/ 1890332 h 1890332"/>
                <a:gd name="connsiteX19" fmla="*/ 3219371 w 6304140"/>
                <a:gd name="connsiteY19" fmla="*/ 1613500 h 1890332"/>
                <a:gd name="connsiteX20" fmla="*/ 3152070 w 6304140"/>
                <a:gd name="connsiteY20" fmla="*/ 1531930 h 1890332"/>
                <a:gd name="connsiteX21" fmla="*/ 3084768 w 6304140"/>
                <a:gd name="connsiteY21" fmla="*/ 1613500 h 1890332"/>
                <a:gd name="connsiteX22" fmla="*/ 2416435 w 6304140"/>
                <a:gd name="connsiteY22" fmla="*/ 1890332 h 1890332"/>
                <a:gd name="connsiteX23" fmla="*/ 1748102 w 6304140"/>
                <a:gd name="connsiteY23" fmla="*/ 1613500 h 1890332"/>
                <a:gd name="connsiteX24" fmla="*/ 1680800 w 6304140"/>
                <a:gd name="connsiteY24" fmla="*/ 1531930 h 1890332"/>
                <a:gd name="connsiteX25" fmla="*/ 1613499 w 6304140"/>
                <a:gd name="connsiteY25" fmla="*/ 1613500 h 1890332"/>
                <a:gd name="connsiteX26" fmla="*/ 945166 w 6304140"/>
                <a:gd name="connsiteY26" fmla="*/ 1890332 h 1890332"/>
                <a:gd name="connsiteX27" fmla="*/ 0 w 6304140"/>
                <a:gd name="connsiteY27" fmla="*/ 945166 h 1890332"/>
                <a:gd name="connsiteX28" fmla="*/ 945166 w 6304140"/>
                <a:gd name="connsiteY28" fmla="*/ 0 h 189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04140" h="1890332">
                  <a:moveTo>
                    <a:pt x="945166" y="0"/>
                  </a:moveTo>
                  <a:cubicBezTo>
                    <a:pt x="1206166" y="0"/>
                    <a:pt x="1442458" y="105792"/>
                    <a:pt x="1613499" y="276833"/>
                  </a:cubicBezTo>
                  <a:lnTo>
                    <a:pt x="1680800" y="358403"/>
                  </a:lnTo>
                  <a:lnTo>
                    <a:pt x="1748102" y="276833"/>
                  </a:lnTo>
                  <a:cubicBezTo>
                    <a:pt x="1919143" y="105792"/>
                    <a:pt x="2155434" y="0"/>
                    <a:pt x="2416435" y="0"/>
                  </a:cubicBezTo>
                  <a:cubicBezTo>
                    <a:pt x="2677436" y="0"/>
                    <a:pt x="2913727" y="105792"/>
                    <a:pt x="3084768" y="276833"/>
                  </a:cubicBezTo>
                  <a:lnTo>
                    <a:pt x="3152070" y="358403"/>
                  </a:lnTo>
                  <a:lnTo>
                    <a:pt x="3219371" y="276833"/>
                  </a:lnTo>
                  <a:cubicBezTo>
                    <a:pt x="3390412" y="105792"/>
                    <a:pt x="3626703" y="0"/>
                    <a:pt x="3887704" y="0"/>
                  </a:cubicBezTo>
                  <a:cubicBezTo>
                    <a:pt x="4148704" y="0"/>
                    <a:pt x="4384996" y="105792"/>
                    <a:pt x="4556037" y="276833"/>
                  </a:cubicBezTo>
                  <a:lnTo>
                    <a:pt x="4623339" y="358403"/>
                  </a:lnTo>
                  <a:lnTo>
                    <a:pt x="4690641" y="276833"/>
                  </a:lnTo>
                  <a:cubicBezTo>
                    <a:pt x="4861682" y="105792"/>
                    <a:pt x="5097973" y="0"/>
                    <a:pt x="5358974" y="0"/>
                  </a:cubicBezTo>
                  <a:cubicBezTo>
                    <a:pt x="5880975" y="0"/>
                    <a:pt x="6304140" y="423165"/>
                    <a:pt x="6304140" y="945166"/>
                  </a:cubicBezTo>
                  <a:cubicBezTo>
                    <a:pt x="6304140" y="1467167"/>
                    <a:pt x="5880975" y="1890332"/>
                    <a:pt x="5358974" y="1890332"/>
                  </a:cubicBezTo>
                  <a:cubicBezTo>
                    <a:pt x="5097973" y="1890332"/>
                    <a:pt x="4861682" y="1784541"/>
                    <a:pt x="4690641" y="1613500"/>
                  </a:cubicBezTo>
                  <a:lnTo>
                    <a:pt x="4623339" y="1531929"/>
                  </a:lnTo>
                  <a:lnTo>
                    <a:pt x="4556037" y="1613500"/>
                  </a:lnTo>
                  <a:cubicBezTo>
                    <a:pt x="4384996" y="1784541"/>
                    <a:pt x="4148704" y="1890332"/>
                    <a:pt x="3887704" y="1890332"/>
                  </a:cubicBezTo>
                  <a:cubicBezTo>
                    <a:pt x="3626703" y="1890332"/>
                    <a:pt x="3390412" y="1784541"/>
                    <a:pt x="3219371" y="1613500"/>
                  </a:cubicBezTo>
                  <a:lnTo>
                    <a:pt x="3152070" y="1531930"/>
                  </a:lnTo>
                  <a:lnTo>
                    <a:pt x="3084768" y="1613500"/>
                  </a:lnTo>
                  <a:cubicBezTo>
                    <a:pt x="2913727" y="1784541"/>
                    <a:pt x="2677436" y="1890332"/>
                    <a:pt x="2416435" y="1890332"/>
                  </a:cubicBezTo>
                  <a:cubicBezTo>
                    <a:pt x="2155434" y="1890332"/>
                    <a:pt x="1919143" y="1784541"/>
                    <a:pt x="1748102" y="1613500"/>
                  </a:cubicBezTo>
                  <a:lnTo>
                    <a:pt x="1680800" y="1531930"/>
                  </a:lnTo>
                  <a:lnTo>
                    <a:pt x="1613499" y="1613500"/>
                  </a:lnTo>
                  <a:cubicBezTo>
                    <a:pt x="1442458" y="1784541"/>
                    <a:pt x="1206166" y="1890332"/>
                    <a:pt x="945166" y="1890332"/>
                  </a:cubicBezTo>
                  <a:cubicBezTo>
                    <a:pt x="423165" y="1890332"/>
                    <a:pt x="0" y="1467167"/>
                    <a:pt x="0" y="945166"/>
                  </a:cubicBezTo>
                  <a:cubicBezTo>
                    <a:pt x="0" y="423165"/>
                    <a:pt x="423165" y="0"/>
                    <a:pt x="945166" y="0"/>
                  </a:cubicBezTo>
                  <a:close/>
                </a:path>
              </a:pathLst>
            </a:custGeom>
            <a:solidFill>
              <a:srgbClr val="EBDAAF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66" name="图片 65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4672984" y="-3663476"/>
              <a:ext cx="6277399" cy="1890332"/>
            </a:xfrm>
            <a:custGeom>
              <a:avLst/>
              <a:gdLst>
                <a:gd name="connsiteX0" fmla="*/ 945166 w 6277399"/>
                <a:gd name="connsiteY0" fmla="*/ 0 h 1890332"/>
                <a:gd name="connsiteX1" fmla="*/ 1613499 w 6277399"/>
                <a:gd name="connsiteY1" fmla="*/ 276833 h 1890332"/>
                <a:gd name="connsiteX2" fmla="*/ 1680800 w 6277399"/>
                <a:gd name="connsiteY2" fmla="*/ 358403 h 1890332"/>
                <a:gd name="connsiteX3" fmla="*/ 1748102 w 6277399"/>
                <a:gd name="connsiteY3" fmla="*/ 276833 h 1890332"/>
                <a:gd name="connsiteX4" fmla="*/ 2416435 w 6277399"/>
                <a:gd name="connsiteY4" fmla="*/ 0 h 1890332"/>
                <a:gd name="connsiteX5" fmla="*/ 3084768 w 6277399"/>
                <a:gd name="connsiteY5" fmla="*/ 276833 h 1890332"/>
                <a:gd name="connsiteX6" fmla="*/ 3152070 w 6277399"/>
                <a:gd name="connsiteY6" fmla="*/ 358403 h 1890332"/>
                <a:gd name="connsiteX7" fmla="*/ 3219371 w 6277399"/>
                <a:gd name="connsiteY7" fmla="*/ 276833 h 1890332"/>
                <a:gd name="connsiteX8" fmla="*/ 3887703 w 6277399"/>
                <a:gd name="connsiteY8" fmla="*/ 0 h 1890332"/>
                <a:gd name="connsiteX9" fmla="*/ 4556037 w 6277399"/>
                <a:gd name="connsiteY9" fmla="*/ 276833 h 1890332"/>
                <a:gd name="connsiteX10" fmla="*/ 4623339 w 6277399"/>
                <a:gd name="connsiteY10" fmla="*/ 358403 h 1890332"/>
                <a:gd name="connsiteX11" fmla="*/ 4690641 w 6277399"/>
                <a:gd name="connsiteY11" fmla="*/ 276833 h 1890332"/>
                <a:gd name="connsiteX12" fmla="*/ 5358975 w 6277399"/>
                <a:gd name="connsiteY12" fmla="*/ 0 h 1890332"/>
                <a:gd name="connsiteX13" fmla="*/ 6229863 w 6277399"/>
                <a:gd name="connsiteY13" fmla="*/ 577265 h 1890332"/>
                <a:gd name="connsiteX14" fmla="*/ 6277399 w 6277399"/>
                <a:gd name="connsiteY14" fmla="*/ 730400 h 1890332"/>
                <a:gd name="connsiteX15" fmla="*/ 6277399 w 6277399"/>
                <a:gd name="connsiteY15" fmla="*/ 1159932 h 1890332"/>
                <a:gd name="connsiteX16" fmla="*/ 6229863 w 6277399"/>
                <a:gd name="connsiteY16" fmla="*/ 1313067 h 1890332"/>
                <a:gd name="connsiteX17" fmla="*/ 5358975 w 6277399"/>
                <a:gd name="connsiteY17" fmla="*/ 1890332 h 1890332"/>
                <a:gd name="connsiteX18" fmla="*/ 4690641 w 6277399"/>
                <a:gd name="connsiteY18" fmla="*/ 1613500 h 1890332"/>
                <a:gd name="connsiteX19" fmla="*/ 4623339 w 6277399"/>
                <a:gd name="connsiteY19" fmla="*/ 1531929 h 1890332"/>
                <a:gd name="connsiteX20" fmla="*/ 4556037 w 6277399"/>
                <a:gd name="connsiteY20" fmla="*/ 1613500 h 1890332"/>
                <a:gd name="connsiteX21" fmla="*/ 3887703 w 6277399"/>
                <a:gd name="connsiteY21" fmla="*/ 1890332 h 1890332"/>
                <a:gd name="connsiteX22" fmla="*/ 3219371 w 6277399"/>
                <a:gd name="connsiteY22" fmla="*/ 1613500 h 1890332"/>
                <a:gd name="connsiteX23" fmla="*/ 3152070 w 6277399"/>
                <a:gd name="connsiteY23" fmla="*/ 1531930 h 1890332"/>
                <a:gd name="connsiteX24" fmla="*/ 3084768 w 6277399"/>
                <a:gd name="connsiteY24" fmla="*/ 1613500 h 1890332"/>
                <a:gd name="connsiteX25" fmla="*/ 2416435 w 6277399"/>
                <a:gd name="connsiteY25" fmla="*/ 1890332 h 1890332"/>
                <a:gd name="connsiteX26" fmla="*/ 1748102 w 6277399"/>
                <a:gd name="connsiteY26" fmla="*/ 1613500 h 1890332"/>
                <a:gd name="connsiteX27" fmla="*/ 1680800 w 6277399"/>
                <a:gd name="connsiteY27" fmla="*/ 1531930 h 1890332"/>
                <a:gd name="connsiteX28" fmla="*/ 1613499 w 6277399"/>
                <a:gd name="connsiteY28" fmla="*/ 1613500 h 1890332"/>
                <a:gd name="connsiteX29" fmla="*/ 945166 w 6277399"/>
                <a:gd name="connsiteY29" fmla="*/ 1890332 h 1890332"/>
                <a:gd name="connsiteX30" fmla="*/ 0 w 6277399"/>
                <a:gd name="connsiteY30" fmla="*/ 945166 h 1890332"/>
                <a:gd name="connsiteX31" fmla="*/ 945166 w 6277399"/>
                <a:gd name="connsiteY31" fmla="*/ 0 h 189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77399" h="1890332">
                  <a:moveTo>
                    <a:pt x="945166" y="0"/>
                  </a:moveTo>
                  <a:cubicBezTo>
                    <a:pt x="1206166" y="0"/>
                    <a:pt x="1442458" y="105792"/>
                    <a:pt x="1613499" y="276833"/>
                  </a:cubicBezTo>
                  <a:lnTo>
                    <a:pt x="1680800" y="358403"/>
                  </a:lnTo>
                  <a:lnTo>
                    <a:pt x="1748102" y="276833"/>
                  </a:lnTo>
                  <a:cubicBezTo>
                    <a:pt x="1919143" y="105792"/>
                    <a:pt x="2155434" y="0"/>
                    <a:pt x="2416435" y="0"/>
                  </a:cubicBezTo>
                  <a:cubicBezTo>
                    <a:pt x="2677436" y="0"/>
                    <a:pt x="2913727" y="105792"/>
                    <a:pt x="3084768" y="276833"/>
                  </a:cubicBezTo>
                  <a:lnTo>
                    <a:pt x="3152070" y="358403"/>
                  </a:lnTo>
                  <a:lnTo>
                    <a:pt x="3219371" y="276833"/>
                  </a:lnTo>
                  <a:cubicBezTo>
                    <a:pt x="3390411" y="105792"/>
                    <a:pt x="3626703" y="0"/>
                    <a:pt x="3887703" y="0"/>
                  </a:cubicBezTo>
                  <a:cubicBezTo>
                    <a:pt x="4148703" y="0"/>
                    <a:pt x="4384995" y="105792"/>
                    <a:pt x="4556037" y="276833"/>
                  </a:cubicBezTo>
                  <a:lnTo>
                    <a:pt x="4623339" y="358403"/>
                  </a:lnTo>
                  <a:lnTo>
                    <a:pt x="4690641" y="276833"/>
                  </a:lnTo>
                  <a:cubicBezTo>
                    <a:pt x="4861683" y="105792"/>
                    <a:pt x="5097973" y="0"/>
                    <a:pt x="5358975" y="0"/>
                  </a:cubicBezTo>
                  <a:cubicBezTo>
                    <a:pt x="5750475" y="0"/>
                    <a:pt x="6086379" y="238030"/>
                    <a:pt x="6229863" y="577265"/>
                  </a:cubicBezTo>
                  <a:lnTo>
                    <a:pt x="6277399" y="730400"/>
                  </a:lnTo>
                  <a:lnTo>
                    <a:pt x="6277399" y="1159932"/>
                  </a:lnTo>
                  <a:lnTo>
                    <a:pt x="6229863" y="1313067"/>
                  </a:lnTo>
                  <a:cubicBezTo>
                    <a:pt x="6086379" y="1652302"/>
                    <a:pt x="5750475" y="1890332"/>
                    <a:pt x="5358975" y="1890332"/>
                  </a:cubicBezTo>
                  <a:cubicBezTo>
                    <a:pt x="5097973" y="1890332"/>
                    <a:pt x="4861683" y="1784541"/>
                    <a:pt x="4690641" y="1613500"/>
                  </a:cubicBezTo>
                  <a:lnTo>
                    <a:pt x="4623339" y="1531929"/>
                  </a:lnTo>
                  <a:lnTo>
                    <a:pt x="4556037" y="1613500"/>
                  </a:lnTo>
                  <a:cubicBezTo>
                    <a:pt x="4384995" y="1784541"/>
                    <a:pt x="4148703" y="1890332"/>
                    <a:pt x="3887703" y="1890332"/>
                  </a:cubicBezTo>
                  <a:cubicBezTo>
                    <a:pt x="3626703" y="1890332"/>
                    <a:pt x="3390411" y="1784541"/>
                    <a:pt x="3219371" y="1613500"/>
                  </a:cubicBezTo>
                  <a:lnTo>
                    <a:pt x="3152070" y="1531930"/>
                  </a:lnTo>
                  <a:lnTo>
                    <a:pt x="3084768" y="1613500"/>
                  </a:lnTo>
                  <a:cubicBezTo>
                    <a:pt x="2913727" y="1784541"/>
                    <a:pt x="2677436" y="1890332"/>
                    <a:pt x="2416435" y="1890332"/>
                  </a:cubicBezTo>
                  <a:cubicBezTo>
                    <a:pt x="2155434" y="1890332"/>
                    <a:pt x="1919143" y="1784541"/>
                    <a:pt x="1748102" y="1613500"/>
                  </a:cubicBezTo>
                  <a:lnTo>
                    <a:pt x="1680800" y="1531930"/>
                  </a:lnTo>
                  <a:lnTo>
                    <a:pt x="1613499" y="1613500"/>
                  </a:lnTo>
                  <a:cubicBezTo>
                    <a:pt x="1442458" y="1784541"/>
                    <a:pt x="1206166" y="1890332"/>
                    <a:pt x="945166" y="1890332"/>
                  </a:cubicBezTo>
                  <a:cubicBezTo>
                    <a:pt x="423165" y="1890332"/>
                    <a:pt x="0" y="1467167"/>
                    <a:pt x="0" y="945166"/>
                  </a:cubicBezTo>
                  <a:cubicBezTo>
                    <a:pt x="0" y="423165"/>
                    <a:pt x="423165" y="0"/>
                    <a:pt x="945166" y="0"/>
                  </a:cubicBezTo>
                  <a:close/>
                </a:path>
              </a:pathLst>
            </a:custGeom>
          </p:spPr>
        </p:pic>
        <p:sp>
          <p:nvSpPr>
            <p:cNvPr id="70" name="椭圆 69"/>
            <p:cNvSpPr/>
            <p:nvPr/>
          </p:nvSpPr>
          <p:spPr>
            <a:xfrm>
              <a:off x="-3045987" y="-3358285"/>
              <a:ext cx="77235" cy="7723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-3045987" y="-2210926"/>
              <a:ext cx="77235" cy="7723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-1576851" y="-3358285"/>
              <a:ext cx="77235" cy="7723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-1576851" y="-2210926"/>
              <a:ext cx="77235" cy="7723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-107715" y="-3358285"/>
              <a:ext cx="77235" cy="7723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-107715" y="-2210926"/>
              <a:ext cx="77235" cy="7723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3262110" y="2885960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总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4755765" y="2885960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结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6249420" y="2885960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报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7743076" y="2885960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告</a:t>
            </a:r>
          </a:p>
        </p:txBody>
      </p:sp>
      <p:sp>
        <p:nvSpPr>
          <p:cNvPr id="99" name="任意多边形: 形状 98"/>
          <p:cNvSpPr/>
          <p:nvPr/>
        </p:nvSpPr>
        <p:spPr>
          <a:xfrm>
            <a:off x="4201949" y="4103270"/>
            <a:ext cx="3760264" cy="1053946"/>
          </a:xfrm>
          <a:custGeom>
            <a:avLst/>
            <a:gdLst>
              <a:gd name="connsiteX0" fmla="*/ 457200 w 3262391"/>
              <a:gd name="connsiteY0" fmla="*/ 0 h 914400"/>
              <a:gd name="connsiteX1" fmla="*/ 836317 w 3262391"/>
              <a:gd name="connsiteY1" fmla="*/ 201575 h 914400"/>
              <a:gd name="connsiteX2" fmla="*/ 848532 w 3262391"/>
              <a:gd name="connsiteY2" fmla="*/ 224079 h 914400"/>
              <a:gd name="connsiteX3" fmla="*/ 860746 w 3262391"/>
              <a:gd name="connsiteY3" fmla="*/ 201575 h 914400"/>
              <a:gd name="connsiteX4" fmla="*/ 1239864 w 3262391"/>
              <a:gd name="connsiteY4" fmla="*/ 0 h 914400"/>
              <a:gd name="connsiteX5" fmla="*/ 1618981 w 3262391"/>
              <a:gd name="connsiteY5" fmla="*/ 201575 h 914400"/>
              <a:gd name="connsiteX6" fmla="*/ 1631196 w 3262391"/>
              <a:gd name="connsiteY6" fmla="*/ 224079 h 914400"/>
              <a:gd name="connsiteX7" fmla="*/ 1643410 w 3262391"/>
              <a:gd name="connsiteY7" fmla="*/ 201575 h 914400"/>
              <a:gd name="connsiteX8" fmla="*/ 2022528 w 3262391"/>
              <a:gd name="connsiteY8" fmla="*/ 0 h 914400"/>
              <a:gd name="connsiteX9" fmla="*/ 2401646 w 3262391"/>
              <a:gd name="connsiteY9" fmla="*/ 201575 h 914400"/>
              <a:gd name="connsiteX10" fmla="*/ 2413860 w 3262391"/>
              <a:gd name="connsiteY10" fmla="*/ 224078 h 914400"/>
              <a:gd name="connsiteX11" fmla="*/ 2426074 w 3262391"/>
              <a:gd name="connsiteY11" fmla="*/ 201575 h 914400"/>
              <a:gd name="connsiteX12" fmla="*/ 2805191 w 3262391"/>
              <a:gd name="connsiteY12" fmla="*/ 0 h 914400"/>
              <a:gd name="connsiteX13" fmla="*/ 3262391 w 3262391"/>
              <a:gd name="connsiteY13" fmla="*/ 457200 h 914400"/>
              <a:gd name="connsiteX14" fmla="*/ 2805191 w 3262391"/>
              <a:gd name="connsiteY14" fmla="*/ 914400 h 914400"/>
              <a:gd name="connsiteX15" fmla="*/ 2426074 w 3262391"/>
              <a:gd name="connsiteY15" fmla="*/ 712825 h 914400"/>
              <a:gd name="connsiteX16" fmla="*/ 2413860 w 3262391"/>
              <a:gd name="connsiteY16" fmla="*/ 690323 h 914400"/>
              <a:gd name="connsiteX17" fmla="*/ 2401646 w 3262391"/>
              <a:gd name="connsiteY17" fmla="*/ 712825 h 914400"/>
              <a:gd name="connsiteX18" fmla="*/ 2022528 w 3262391"/>
              <a:gd name="connsiteY18" fmla="*/ 914400 h 914400"/>
              <a:gd name="connsiteX19" fmla="*/ 1643410 w 3262391"/>
              <a:gd name="connsiteY19" fmla="*/ 712825 h 914400"/>
              <a:gd name="connsiteX20" fmla="*/ 1631196 w 3262391"/>
              <a:gd name="connsiteY20" fmla="*/ 690322 h 914400"/>
              <a:gd name="connsiteX21" fmla="*/ 1618981 w 3262391"/>
              <a:gd name="connsiteY21" fmla="*/ 712825 h 914400"/>
              <a:gd name="connsiteX22" fmla="*/ 1239864 w 3262391"/>
              <a:gd name="connsiteY22" fmla="*/ 914400 h 914400"/>
              <a:gd name="connsiteX23" fmla="*/ 860746 w 3262391"/>
              <a:gd name="connsiteY23" fmla="*/ 712825 h 914400"/>
              <a:gd name="connsiteX24" fmla="*/ 848532 w 3262391"/>
              <a:gd name="connsiteY24" fmla="*/ 690322 h 914400"/>
              <a:gd name="connsiteX25" fmla="*/ 836317 w 3262391"/>
              <a:gd name="connsiteY25" fmla="*/ 712825 h 914400"/>
              <a:gd name="connsiteX26" fmla="*/ 457200 w 3262391"/>
              <a:gd name="connsiteY26" fmla="*/ 914400 h 914400"/>
              <a:gd name="connsiteX27" fmla="*/ 0 w 3262391"/>
              <a:gd name="connsiteY27" fmla="*/ 457200 h 914400"/>
              <a:gd name="connsiteX28" fmla="*/ 457200 w 3262391"/>
              <a:gd name="connsiteY28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262391" h="914400">
                <a:moveTo>
                  <a:pt x="457200" y="0"/>
                </a:moveTo>
                <a:cubicBezTo>
                  <a:pt x="615015" y="0"/>
                  <a:pt x="754155" y="79959"/>
                  <a:pt x="836317" y="201575"/>
                </a:cubicBezTo>
                <a:lnTo>
                  <a:pt x="848532" y="224079"/>
                </a:lnTo>
                <a:lnTo>
                  <a:pt x="860746" y="201575"/>
                </a:lnTo>
                <a:cubicBezTo>
                  <a:pt x="942908" y="79959"/>
                  <a:pt x="1082048" y="0"/>
                  <a:pt x="1239864" y="0"/>
                </a:cubicBezTo>
                <a:cubicBezTo>
                  <a:pt x="1397679" y="0"/>
                  <a:pt x="1536819" y="79959"/>
                  <a:pt x="1618981" y="201575"/>
                </a:cubicBezTo>
                <a:lnTo>
                  <a:pt x="1631196" y="224079"/>
                </a:lnTo>
                <a:lnTo>
                  <a:pt x="1643410" y="201575"/>
                </a:lnTo>
                <a:cubicBezTo>
                  <a:pt x="1725572" y="79959"/>
                  <a:pt x="1864712" y="0"/>
                  <a:pt x="2022528" y="0"/>
                </a:cubicBezTo>
                <a:cubicBezTo>
                  <a:pt x="2180343" y="0"/>
                  <a:pt x="2319483" y="79959"/>
                  <a:pt x="2401646" y="201575"/>
                </a:cubicBezTo>
                <a:lnTo>
                  <a:pt x="2413860" y="224078"/>
                </a:lnTo>
                <a:lnTo>
                  <a:pt x="2426074" y="201575"/>
                </a:lnTo>
                <a:cubicBezTo>
                  <a:pt x="2508236" y="79959"/>
                  <a:pt x="2647376" y="0"/>
                  <a:pt x="2805191" y="0"/>
                </a:cubicBezTo>
                <a:cubicBezTo>
                  <a:pt x="3057696" y="0"/>
                  <a:pt x="3262391" y="204695"/>
                  <a:pt x="3262391" y="457200"/>
                </a:cubicBezTo>
                <a:cubicBezTo>
                  <a:pt x="3262391" y="709705"/>
                  <a:pt x="3057696" y="914400"/>
                  <a:pt x="2805191" y="914400"/>
                </a:cubicBezTo>
                <a:cubicBezTo>
                  <a:pt x="2647376" y="914400"/>
                  <a:pt x="2508236" y="834441"/>
                  <a:pt x="2426074" y="712825"/>
                </a:cubicBezTo>
                <a:lnTo>
                  <a:pt x="2413860" y="690323"/>
                </a:lnTo>
                <a:lnTo>
                  <a:pt x="2401646" y="712825"/>
                </a:lnTo>
                <a:cubicBezTo>
                  <a:pt x="2319483" y="834441"/>
                  <a:pt x="2180343" y="914400"/>
                  <a:pt x="2022528" y="914400"/>
                </a:cubicBezTo>
                <a:cubicBezTo>
                  <a:pt x="1864712" y="914400"/>
                  <a:pt x="1725572" y="834441"/>
                  <a:pt x="1643410" y="712825"/>
                </a:cubicBezTo>
                <a:lnTo>
                  <a:pt x="1631196" y="690322"/>
                </a:lnTo>
                <a:lnTo>
                  <a:pt x="1618981" y="712825"/>
                </a:lnTo>
                <a:cubicBezTo>
                  <a:pt x="1536819" y="834441"/>
                  <a:pt x="1397679" y="914400"/>
                  <a:pt x="1239864" y="914400"/>
                </a:cubicBezTo>
                <a:cubicBezTo>
                  <a:pt x="1082048" y="914400"/>
                  <a:pt x="942908" y="834441"/>
                  <a:pt x="860746" y="712825"/>
                </a:cubicBezTo>
                <a:lnTo>
                  <a:pt x="848532" y="690322"/>
                </a:lnTo>
                <a:lnTo>
                  <a:pt x="836317" y="712825"/>
                </a:lnTo>
                <a:cubicBezTo>
                  <a:pt x="754155" y="834441"/>
                  <a:pt x="61501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1724640" y="638048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4396589" y="4285820"/>
            <a:ext cx="6419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二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5308432" y="4285820"/>
            <a:ext cx="6419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零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6220275" y="4285820"/>
            <a:ext cx="6419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二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7132117" y="4285820"/>
            <a:ext cx="6419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二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5288930" y="5346042"/>
            <a:ext cx="161414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汇报人</a:t>
            </a:r>
            <a:r>
              <a:rPr lang="en-US" altLang="zh-CN" sz="16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:XXX</a:t>
            </a:r>
            <a:endParaRPr lang="zh-CN" altLang="en-US" sz="1600" b="1" dirty="0">
              <a:solidFill>
                <a:schemeClr val="bg1"/>
              </a:solidFill>
              <a:latin typeface="宋体" panose="02010600030101010101" charset="-122"/>
              <a:ea typeface="宋体" panose="02010600030101010101" charset="-122"/>
              <a:cs typeface="宋体" panose="02010600030101010101" charset="-122"/>
            </a:endParaRPr>
          </a:p>
        </p:txBody>
      </p:sp>
      <p:grpSp>
        <p:nvGrpSpPr>
          <p:cNvPr id="90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91241" y="522720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92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148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9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0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1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2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3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4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5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6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7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8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9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0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1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2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3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4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5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6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7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8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96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139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0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1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2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3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4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5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6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7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98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106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7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8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9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0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1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3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4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5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7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8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9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0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1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2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3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4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5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6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7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8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9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0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1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2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3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4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5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6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7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8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  <p:pic>
        <p:nvPicPr>
          <p:cNvPr id="173" name="图片 17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3534" y="2652407"/>
            <a:ext cx="1587167" cy="1840463"/>
          </a:xfrm>
          <a:prstGeom prst="rect">
            <a:avLst/>
          </a:prstGeom>
        </p:spPr>
      </p:pic>
      <p:pic>
        <p:nvPicPr>
          <p:cNvPr id="174" name="图片 17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3823" y="2514544"/>
            <a:ext cx="1135528" cy="1894926"/>
          </a:xfrm>
          <a:prstGeom prst="rect">
            <a:avLst/>
          </a:prstGeom>
        </p:spPr>
      </p:pic>
      <p:pic>
        <p:nvPicPr>
          <p:cNvPr id="175" name="图片 174" descr="图片包含 笔记本, 电脑, 游戏机, 桌子&#10;&#10;描述已自动生成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6204" y="2102370"/>
            <a:ext cx="4557119" cy="3412949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3" grpId="0"/>
      <p:bldP spid="80" grpId="0"/>
      <p:bldP spid="41" grpId="0"/>
      <p:bldP spid="77" grpId="0"/>
      <p:bldP spid="78" grpId="0"/>
      <p:bldP spid="79" grpId="0"/>
      <p:bldP spid="101" grpId="0"/>
      <p:bldP spid="102" grpId="0"/>
      <p:bldP spid="103" grpId="0"/>
      <p:bldP spid="104" grpId="0"/>
      <p:bldP spid="10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4168" y="1349218"/>
            <a:ext cx="10326436" cy="4137182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941396" y="1354814"/>
            <a:ext cx="10309208" cy="4148372"/>
          </a:xfrm>
          <a:prstGeom prst="rect">
            <a:avLst/>
          </a:prstGeom>
          <a:solidFill>
            <a:schemeClr val="accent2">
              <a:alpha val="30000"/>
            </a:schemeClr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2943930" y="2327242"/>
            <a:ext cx="6304140" cy="1890332"/>
          </a:xfrm>
          <a:custGeom>
            <a:avLst/>
            <a:gdLst>
              <a:gd name="connsiteX0" fmla="*/ 945166 w 6304140"/>
              <a:gd name="connsiteY0" fmla="*/ 0 h 1890332"/>
              <a:gd name="connsiteX1" fmla="*/ 1613499 w 6304140"/>
              <a:gd name="connsiteY1" fmla="*/ 276833 h 1890332"/>
              <a:gd name="connsiteX2" fmla="*/ 1680800 w 6304140"/>
              <a:gd name="connsiteY2" fmla="*/ 358403 h 1890332"/>
              <a:gd name="connsiteX3" fmla="*/ 1748102 w 6304140"/>
              <a:gd name="connsiteY3" fmla="*/ 276833 h 1890332"/>
              <a:gd name="connsiteX4" fmla="*/ 2416435 w 6304140"/>
              <a:gd name="connsiteY4" fmla="*/ 0 h 1890332"/>
              <a:gd name="connsiteX5" fmla="*/ 3084768 w 6304140"/>
              <a:gd name="connsiteY5" fmla="*/ 276833 h 1890332"/>
              <a:gd name="connsiteX6" fmla="*/ 3152070 w 6304140"/>
              <a:gd name="connsiteY6" fmla="*/ 358403 h 1890332"/>
              <a:gd name="connsiteX7" fmla="*/ 3219371 w 6304140"/>
              <a:gd name="connsiteY7" fmla="*/ 276833 h 1890332"/>
              <a:gd name="connsiteX8" fmla="*/ 3887704 w 6304140"/>
              <a:gd name="connsiteY8" fmla="*/ 0 h 1890332"/>
              <a:gd name="connsiteX9" fmla="*/ 4556037 w 6304140"/>
              <a:gd name="connsiteY9" fmla="*/ 276833 h 1890332"/>
              <a:gd name="connsiteX10" fmla="*/ 4623339 w 6304140"/>
              <a:gd name="connsiteY10" fmla="*/ 358403 h 1890332"/>
              <a:gd name="connsiteX11" fmla="*/ 4690641 w 6304140"/>
              <a:gd name="connsiteY11" fmla="*/ 276833 h 1890332"/>
              <a:gd name="connsiteX12" fmla="*/ 5358974 w 6304140"/>
              <a:gd name="connsiteY12" fmla="*/ 0 h 1890332"/>
              <a:gd name="connsiteX13" fmla="*/ 6304140 w 6304140"/>
              <a:gd name="connsiteY13" fmla="*/ 945166 h 1890332"/>
              <a:gd name="connsiteX14" fmla="*/ 5358974 w 6304140"/>
              <a:gd name="connsiteY14" fmla="*/ 1890332 h 1890332"/>
              <a:gd name="connsiteX15" fmla="*/ 4690641 w 6304140"/>
              <a:gd name="connsiteY15" fmla="*/ 1613500 h 1890332"/>
              <a:gd name="connsiteX16" fmla="*/ 4623339 w 6304140"/>
              <a:gd name="connsiteY16" fmla="*/ 1531929 h 1890332"/>
              <a:gd name="connsiteX17" fmla="*/ 4556037 w 6304140"/>
              <a:gd name="connsiteY17" fmla="*/ 1613500 h 1890332"/>
              <a:gd name="connsiteX18" fmla="*/ 3887704 w 6304140"/>
              <a:gd name="connsiteY18" fmla="*/ 1890332 h 1890332"/>
              <a:gd name="connsiteX19" fmla="*/ 3219371 w 6304140"/>
              <a:gd name="connsiteY19" fmla="*/ 1613500 h 1890332"/>
              <a:gd name="connsiteX20" fmla="*/ 3152070 w 6304140"/>
              <a:gd name="connsiteY20" fmla="*/ 1531930 h 1890332"/>
              <a:gd name="connsiteX21" fmla="*/ 3084768 w 6304140"/>
              <a:gd name="connsiteY21" fmla="*/ 1613500 h 1890332"/>
              <a:gd name="connsiteX22" fmla="*/ 2416435 w 6304140"/>
              <a:gd name="connsiteY22" fmla="*/ 1890332 h 1890332"/>
              <a:gd name="connsiteX23" fmla="*/ 1748102 w 6304140"/>
              <a:gd name="connsiteY23" fmla="*/ 1613500 h 1890332"/>
              <a:gd name="connsiteX24" fmla="*/ 1680800 w 6304140"/>
              <a:gd name="connsiteY24" fmla="*/ 1531930 h 1890332"/>
              <a:gd name="connsiteX25" fmla="*/ 1613499 w 6304140"/>
              <a:gd name="connsiteY25" fmla="*/ 1613500 h 1890332"/>
              <a:gd name="connsiteX26" fmla="*/ 945166 w 6304140"/>
              <a:gd name="connsiteY26" fmla="*/ 1890332 h 1890332"/>
              <a:gd name="connsiteX27" fmla="*/ 0 w 6304140"/>
              <a:gd name="connsiteY27" fmla="*/ 945166 h 1890332"/>
              <a:gd name="connsiteX28" fmla="*/ 945166 w 6304140"/>
              <a:gd name="connsiteY28" fmla="*/ 0 h 189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304140" h="1890332">
                <a:moveTo>
                  <a:pt x="945166" y="0"/>
                </a:moveTo>
                <a:cubicBezTo>
                  <a:pt x="1206166" y="0"/>
                  <a:pt x="1442458" y="105792"/>
                  <a:pt x="1613499" y="276833"/>
                </a:cubicBezTo>
                <a:lnTo>
                  <a:pt x="1680800" y="358403"/>
                </a:lnTo>
                <a:lnTo>
                  <a:pt x="1748102" y="276833"/>
                </a:lnTo>
                <a:cubicBezTo>
                  <a:pt x="1919143" y="105792"/>
                  <a:pt x="2155434" y="0"/>
                  <a:pt x="2416435" y="0"/>
                </a:cubicBezTo>
                <a:cubicBezTo>
                  <a:pt x="2677436" y="0"/>
                  <a:pt x="2913727" y="105792"/>
                  <a:pt x="3084768" y="276833"/>
                </a:cubicBezTo>
                <a:lnTo>
                  <a:pt x="3152070" y="358403"/>
                </a:lnTo>
                <a:lnTo>
                  <a:pt x="3219371" y="276833"/>
                </a:lnTo>
                <a:cubicBezTo>
                  <a:pt x="3390412" y="105792"/>
                  <a:pt x="3626703" y="0"/>
                  <a:pt x="3887704" y="0"/>
                </a:cubicBezTo>
                <a:cubicBezTo>
                  <a:pt x="4148704" y="0"/>
                  <a:pt x="4384996" y="105792"/>
                  <a:pt x="4556037" y="276833"/>
                </a:cubicBezTo>
                <a:lnTo>
                  <a:pt x="4623339" y="358403"/>
                </a:lnTo>
                <a:lnTo>
                  <a:pt x="4690641" y="276833"/>
                </a:lnTo>
                <a:cubicBezTo>
                  <a:pt x="4861682" y="105792"/>
                  <a:pt x="5097973" y="0"/>
                  <a:pt x="5358974" y="0"/>
                </a:cubicBezTo>
                <a:cubicBezTo>
                  <a:pt x="5880975" y="0"/>
                  <a:pt x="6304140" y="423165"/>
                  <a:pt x="6304140" y="945166"/>
                </a:cubicBezTo>
                <a:cubicBezTo>
                  <a:pt x="6304140" y="1467167"/>
                  <a:pt x="5880975" y="1890332"/>
                  <a:pt x="5358974" y="1890332"/>
                </a:cubicBezTo>
                <a:cubicBezTo>
                  <a:pt x="5097973" y="1890332"/>
                  <a:pt x="4861682" y="1784541"/>
                  <a:pt x="4690641" y="1613500"/>
                </a:cubicBezTo>
                <a:lnTo>
                  <a:pt x="4623339" y="1531929"/>
                </a:lnTo>
                <a:lnTo>
                  <a:pt x="4556037" y="1613500"/>
                </a:lnTo>
                <a:cubicBezTo>
                  <a:pt x="4384996" y="1784541"/>
                  <a:pt x="4148704" y="1890332"/>
                  <a:pt x="3887704" y="1890332"/>
                </a:cubicBezTo>
                <a:cubicBezTo>
                  <a:pt x="3626703" y="1890332"/>
                  <a:pt x="3390412" y="1784541"/>
                  <a:pt x="3219371" y="1613500"/>
                </a:cubicBezTo>
                <a:lnTo>
                  <a:pt x="3152070" y="1531930"/>
                </a:lnTo>
                <a:lnTo>
                  <a:pt x="3084768" y="1613500"/>
                </a:lnTo>
                <a:cubicBezTo>
                  <a:pt x="2913727" y="1784541"/>
                  <a:pt x="2677436" y="1890332"/>
                  <a:pt x="2416435" y="1890332"/>
                </a:cubicBezTo>
                <a:cubicBezTo>
                  <a:pt x="2155434" y="1890332"/>
                  <a:pt x="1919143" y="1784541"/>
                  <a:pt x="1748102" y="1613500"/>
                </a:cubicBezTo>
                <a:lnTo>
                  <a:pt x="1680800" y="1531930"/>
                </a:lnTo>
                <a:lnTo>
                  <a:pt x="1613499" y="1613500"/>
                </a:lnTo>
                <a:cubicBezTo>
                  <a:pt x="1442458" y="1784541"/>
                  <a:pt x="1206166" y="1890332"/>
                  <a:pt x="945166" y="1890332"/>
                </a:cubicBezTo>
                <a:cubicBezTo>
                  <a:pt x="423165" y="1890332"/>
                  <a:pt x="0" y="1467167"/>
                  <a:pt x="0" y="945166"/>
                </a:cubicBezTo>
                <a:cubicBezTo>
                  <a:pt x="0" y="423165"/>
                  <a:pt x="423165" y="0"/>
                  <a:pt x="945166" y="0"/>
                </a:cubicBezTo>
                <a:close/>
              </a:path>
            </a:pathLst>
          </a:custGeom>
          <a:solidFill>
            <a:srgbClr val="EBDAAF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pic>
        <p:nvPicPr>
          <p:cNvPr id="5" name="图片 4" descr="图片包含 笔记本, 电脑, 游戏机, 桌子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57301" y="2353880"/>
            <a:ext cx="6277399" cy="1890332"/>
          </a:xfrm>
          <a:custGeom>
            <a:avLst/>
            <a:gdLst>
              <a:gd name="connsiteX0" fmla="*/ 945166 w 6277399"/>
              <a:gd name="connsiteY0" fmla="*/ 0 h 1890332"/>
              <a:gd name="connsiteX1" fmla="*/ 1613499 w 6277399"/>
              <a:gd name="connsiteY1" fmla="*/ 276833 h 1890332"/>
              <a:gd name="connsiteX2" fmla="*/ 1680800 w 6277399"/>
              <a:gd name="connsiteY2" fmla="*/ 358403 h 1890332"/>
              <a:gd name="connsiteX3" fmla="*/ 1748102 w 6277399"/>
              <a:gd name="connsiteY3" fmla="*/ 276833 h 1890332"/>
              <a:gd name="connsiteX4" fmla="*/ 2416435 w 6277399"/>
              <a:gd name="connsiteY4" fmla="*/ 0 h 1890332"/>
              <a:gd name="connsiteX5" fmla="*/ 3084768 w 6277399"/>
              <a:gd name="connsiteY5" fmla="*/ 276833 h 1890332"/>
              <a:gd name="connsiteX6" fmla="*/ 3152070 w 6277399"/>
              <a:gd name="connsiteY6" fmla="*/ 358403 h 1890332"/>
              <a:gd name="connsiteX7" fmla="*/ 3219371 w 6277399"/>
              <a:gd name="connsiteY7" fmla="*/ 276833 h 1890332"/>
              <a:gd name="connsiteX8" fmla="*/ 3887703 w 6277399"/>
              <a:gd name="connsiteY8" fmla="*/ 0 h 1890332"/>
              <a:gd name="connsiteX9" fmla="*/ 4556037 w 6277399"/>
              <a:gd name="connsiteY9" fmla="*/ 276833 h 1890332"/>
              <a:gd name="connsiteX10" fmla="*/ 4623339 w 6277399"/>
              <a:gd name="connsiteY10" fmla="*/ 358403 h 1890332"/>
              <a:gd name="connsiteX11" fmla="*/ 4690641 w 6277399"/>
              <a:gd name="connsiteY11" fmla="*/ 276833 h 1890332"/>
              <a:gd name="connsiteX12" fmla="*/ 5358975 w 6277399"/>
              <a:gd name="connsiteY12" fmla="*/ 0 h 1890332"/>
              <a:gd name="connsiteX13" fmla="*/ 6229863 w 6277399"/>
              <a:gd name="connsiteY13" fmla="*/ 577265 h 1890332"/>
              <a:gd name="connsiteX14" fmla="*/ 6277399 w 6277399"/>
              <a:gd name="connsiteY14" fmla="*/ 730400 h 1890332"/>
              <a:gd name="connsiteX15" fmla="*/ 6277399 w 6277399"/>
              <a:gd name="connsiteY15" fmla="*/ 1159932 h 1890332"/>
              <a:gd name="connsiteX16" fmla="*/ 6229863 w 6277399"/>
              <a:gd name="connsiteY16" fmla="*/ 1313067 h 1890332"/>
              <a:gd name="connsiteX17" fmla="*/ 5358975 w 6277399"/>
              <a:gd name="connsiteY17" fmla="*/ 1890332 h 1890332"/>
              <a:gd name="connsiteX18" fmla="*/ 4690641 w 6277399"/>
              <a:gd name="connsiteY18" fmla="*/ 1613500 h 1890332"/>
              <a:gd name="connsiteX19" fmla="*/ 4623339 w 6277399"/>
              <a:gd name="connsiteY19" fmla="*/ 1531929 h 1890332"/>
              <a:gd name="connsiteX20" fmla="*/ 4556037 w 6277399"/>
              <a:gd name="connsiteY20" fmla="*/ 1613500 h 1890332"/>
              <a:gd name="connsiteX21" fmla="*/ 3887703 w 6277399"/>
              <a:gd name="connsiteY21" fmla="*/ 1890332 h 1890332"/>
              <a:gd name="connsiteX22" fmla="*/ 3219371 w 6277399"/>
              <a:gd name="connsiteY22" fmla="*/ 1613500 h 1890332"/>
              <a:gd name="connsiteX23" fmla="*/ 3152070 w 6277399"/>
              <a:gd name="connsiteY23" fmla="*/ 1531930 h 1890332"/>
              <a:gd name="connsiteX24" fmla="*/ 3084768 w 6277399"/>
              <a:gd name="connsiteY24" fmla="*/ 1613500 h 1890332"/>
              <a:gd name="connsiteX25" fmla="*/ 2416435 w 6277399"/>
              <a:gd name="connsiteY25" fmla="*/ 1890332 h 1890332"/>
              <a:gd name="connsiteX26" fmla="*/ 1748102 w 6277399"/>
              <a:gd name="connsiteY26" fmla="*/ 1613500 h 1890332"/>
              <a:gd name="connsiteX27" fmla="*/ 1680800 w 6277399"/>
              <a:gd name="connsiteY27" fmla="*/ 1531930 h 1890332"/>
              <a:gd name="connsiteX28" fmla="*/ 1613499 w 6277399"/>
              <a:gd name="connsiteY28" fmla="*/ 1613500 h 1890332"/>
              <a:gd name="connsiteX29" fmla="*/ 945166 w 6277399"/>
              <a:gd name="connsiteY29" fmla="*/ 1890332 h 1890332"/>
              <a:gd name="connsiteX30" fmla="*/ 0 w 6277399"/>
              <a:gd name="connsiteY30" fmla="*/ 945166 h 1890332"/>
              <a:gd name="connsiteX31" fmla="*/ 945166 w 6277399"/>
              <a:gd name="connsiteY31" fmla="*/ 0 h 189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277399" h="1890332">
                <a:moveTo>
                  <a:pt x="945166" y="0"/>
                </a:moveTo>
                <a:cubicBezTo>
                  <a:pt x="1206166" y="0"/>
                  <a:pt x="1442458" y="105792"/>
                  <a:pt x="1613499" y="276833"/>
                </a:cubicBezTo>
                <a:lnTo>
                  <a:pt x="1680800" y="358403"/>
                </a:lnTo>
                <a:lnTo>
                  <a:pt x="1748102" y="276833"/>
                </a:lnTo>
                <a:cubicBezTo>
                  <a:pt x="1919143" y="105792"/>
                  <a:pt x="2155434" y="0"/>
                  <a:pt x="2416435" y="0"/>
                </a:cubicBezTo>
                <a:cubicBezTo>
                  <a:pt x="2677436" y="0"/>
                  <a:pt x="2913727" y="105792"/>
                  <a:pt x="3084768" y="276833"/>
                </a:cubicBezTo>
                <a:lnTo>
                  <a:pt x="3152070" y="358403"/>
                </a:lnTo>
                <a:lnTo>
                  <a:pt x="3219371" y="276833"/>
                </a:lnTo>
                <a:cubicBezTo>
                  <a:pt x="3390411" y="105792"/>
                  <a:pt x="3626703" y="0"/>
                  <a:pt x="3887703" y="0"/>
                </a:cubicBezTo>
                <a:cubicBezTo>
                  <a:pt x="4148703" y="0"/>
                  <a:pt x="4384995" y="105792"/>
                  <a:pt x="4556037" y="276833"/>
                </a:cubicBezTo>
                <a:lnTo>
                  <a:pt x="4623339" y="358403"/>
                </a:lnTo>
                <a:lnTo>
                  <a:pt x="4690641" y="276833"/>
                </a:lnTo>
                <a:cubicBezTo>
                  <a:pt x="4861683" y="105792"/>
                  <a:pt x="5097973" y="0"/>
                  <a:pt x="5358975" y="0"/>
                </a:cubicBezTo>
                <a:cubicBezTo>
                  <a:pt x="5750475" y="0"/>
                  <a:pt x="6086379" y="238030"/>
                  <a:pt x="6229863" y="577265"/>
                </a:cubicBezTo>
                <a:lnTo>
                  <a:pt x="6277399" y="730400"/>
                </a:lnTo>
                <a:lnTo>
                  <a:pt x="6277399" y="1159932"/>
                </a:lnTo>
                <a:lnTo>
                  <a:pt x="6229863" y="1313067"/>
                </a:lnTo>
                <a:cubicBezTo>
                  <a:pt x="6086379" y="1652302"/>
                  <a:pt x="5750475" y="1890332"/>
                  <a:pt x="5358975" y="1890332"/>
                </a:cubicBezTo>
                <a:cubicBezTo>
                  <a:pt x="5097973" y="1890332"/>
                  <a:pt x="4861683" y="1784541"/>
                  <a:pt x="4690641" y="1613500"/>
                </a:cubicBezTo>
                <a:lnTo>
                  <a:pt x="4623339" y="1531929"/>
                </a:lnTo>
                <a:lnTo>
                  <a:pt x="4556037" y="1613500"/>
                </a:lnTo>
                <a:cubicBezTo>
                  <a:pt x="4384995" y="1784541"/>
                  <a:pt x="4148703" y="1890332"/>
                  <a:pt x="3887703" y="1890332"/>
                </a:cubicBezTo>
                <a:cubicBezTo>
                  <a:pt x="3626703" y="1890332"/>
                  <a:pt x="3390411" y="1784541"/>
                  <a:pt x="3219371" y="1613500"/>
                </a:cubicBezTo>
                <a:lnTo>
                  <a:pt x="3152070" y="1531930"/>
                </a:lnTo>
                <a:lnTo>
                  <a:pt x="3084768" y="1613500"/>
                </a:lnTo>
                <a:cubicBezTo>
                  <a:pt x="2913727" y="1784541"/>
                  <a:pt x="2677436" y="1890332"/>
                  <a:pt x="2416435" y="1890332"/>
                </a:cubicBezTo>
                <a:cubicBezTo>
                  <a:pt x="2155434" y="1890332"/>
                  <a:pt x="1919143" y="1784541"/>
                  <a:pt x="1748102" y="1613500"/>
                </a:cubicBezTo>
                <a:lnTo>
                  <a:pt x="1680800" y="1531930"/>
                </a:lnTo>
                <a:lnTo>
                  <a:pt x="1613499" y="1613500"/>
                </a:lnTo>
                <a:cubicBezTo>
                  <a:pt x="1442458" y="1784541"/>
                  <a:pt x="1206166" y="1890332"/>
                  <a:pt x="945166" y="1890332"/>
                </a:cubicBezTo>
                <a:cubicBezTo>
                  <a:pt x="423165" y="1890332"/>
                  <a:pt x="0" y="1467167"/>
                  <a:pt x="0" y="945166"/>
                </a:cubicBezTo>
                <a:cubicBezTo>
                  <a:pt x="0" y="423165"/>
                  <a:pt x="423165" y="0"/>
                  <a:pt x="945166" y="0"/>
                </a:cubicBezTo>
                <a:close/>
              </a:path>
            </a:pathLst>
          </a:custGeom>
        </p:spPr>
      </p:pic>
      <p:sp>
        <p:nvSpPr>
          <p:cNvPr id="11" name="椭圆 10"/>
          <p:cNvSpPr/>
          <p:nvPr/>
        </p:nvSpPr>
        <p:spPr>
          <a:xfrm>
            <a:off x="6023735" y="2629372"/>
            <a:ext cx="136634" cy="136634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036287" y="3789283"/>
            <a:ext cx="111530" cy="11153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55765" y="2594788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作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249420" y="2594788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总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5662633" y="1893621"/>
            <a:ext cx="893882" cy="893880"/>
            <a:chOff x="5662633" y="2065040"/>
            <a:chExt cx="893882" cy="893880"/>
          </a:xfrm>
        </p:grpSpPr>
        <p:sp>
          <p:nvSpPr>
            <p:cNvPr id="31" name="椭圆 30"/>
            <p:cNvSpPr/>
            <p:nvPr/>
          </p:nvSpPr>
          <p:spPr>
            <a:xfrm>
              <a:off x="5662633" y="2065040"/>
              <a:ext cx="893882" cy="893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5702522" y="2104928"/>
              <a:ext cx="814102" cy="814102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33" name="图片 32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62633" y="2065040"/>
              <a:ext cx="893882" cy="893880"/>
            </a:xfrm>
            <a:custGeom>
              <a:avLst/>
              <a:gdLst>
                <a:gd name="connsiteX0" fmla="*/ 606886 w 1213772"/>
                <a:gd name="connsiteY0" fmla="*/ 0 h 1213772"/>
                <a:gd name="connsiteX1" fmla="*/ 1213772 w 1213772"/>
                <a:gd name="connsiteY1" fmla="*/ 606886 h 1213772"/>
                <a:gd name="connsiteX2" fmla="*/ 606886 w 1213772"/>
                <a:gd name="connsiteY2" fmla="*/ 1213772 h 1213772"/>
                <a:gd name="connsiteX3" fmla="*/ 0 w 1213772"/>
                <a:gd name="connsiteY3" fmla="*/ 606886 h 1213772"/>
                <a:gd name="connsiteX4" fmla="*/ 606886 w 1213772"/>
                <a:gd name="connsiteY4" fmla="*/ 0 h 12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72" h="1213772">
                  <a:moveTo>
                    <a:pt x="606886" y="0"/>
                  </a:moveTo>
                  <a:cubicBezTo>
                    <a:pt x="942060" y="0"/>
                    <a:pt x="1213772" y="271712"/>
                    <a:pt x="1213772" y="606886"/>
                  </a:cubicBezTo>
                  <a:cubicBezTo>
                    <a:pt x="1213772" y="942060"/>
                    <a:pt x="942060" y="1213772"/>
                    <a:pt x="606886" y="1213772"/>
                  </a:cubicBezTo>
                  <a:cubicBezTo>
                    <a:pt x="271712" y="1213772"/>
                    <a:pt x="0" y="942060"/>
                    <a:pt x="0" y="606886"/>
                  </a:cubicBezTo>
                  <a:cubicBezTo>
                    <a:pt x="0" y="271712"/>
                    <a:pt x="271712" y="0"/>
                    <a:pt x="606886" y="0"/>
                  </a:cubicBezTo>
                  <a:close/>
                </a:path>
              </a:pathLst>
            </a:custGeom>
          </p:spPr>
        </p:pic>
        <p:sp>
          <p:nvSpPr>
            <p:cNvPr id="35" name="文本框 34"/>
            <p:cNvSpPr txBox="1"/>
            <p:nvPr/>
          </p:nvSpPr>
          <p:spPr>
            <a:xfrm>
              <a:off x="5813981" y="2187851"/>
              <a:ext cx="59118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EBDAAF"/>
                  </a:solidFill>
                  <a:latin typeface="宋体" panose="02010600030101010101" charset="-122"/>
                  <a:ea typeface="宋体" panose="02010600030101010101" charset="-122"/>
                </a:rPr>
                <a:t>叁</a:t>
              </a:r>
            </a:p>
          </p:txBody>
        </p:sp>
      </p:grpSp>
      <p:sp>
        <p:nvSpPr>
          <p:cNvPr id="45" name="矩形 44"/>
          <p:cNvSpPr/>
          <p:nvPr/>
        </p:nvSpPr>
        <p:spPr>
          <a:xfrm>
            <a:off x="1097280" y="1478279"/>
            <a:ext cx="9997440" cy="3962179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441840" y="-19019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2566416" y="4413862"/>
            <a:ext cx="7059168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请在这里输入文本，可以换颜色和字体。</a:t>
            </a:r>
          </a:p>
        </p:txBody>
      </p:sp>
      <p:sp>
        <p:nvSpPr>
          <p:cNvPr id="15" name="椭圆 14"/>
          <p:cNvSpPr/>
          <p:nvPr/>
        </p:nvSpPr>
        <p:spPr>
          <a:xfrm>
            <a:off x="7505423" y="2641924"/>
            <a:ext cx="111530" cy="11153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505423" y="3789283"/>
            <a:ext cx="111530" cy="11153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743076" y="2594788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结</a:t>
            </a:r>
          </a:p>
        </p:txBody>
      </p:sp>
      <p:sp>
        <p:nvSpPr>
          <p:cNvPr id="7" name="椭圆 6"/>
          <p:cNvSpPr/>
          <p:nvPr/>
        </p:nvSpPr>
        <p:spPr>
          <a:xfrm>
            <a:off x="4567151" y="2641924"/>
            <a:ext cx="111530" cy="11153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567151" y="3789283"/>
            <a:ext cx="111530" cy="11153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62110" y="2594788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工</a:t>
            </a:r>
          </a:p>
        </p:txBody>
      </p:sp>
      <p:grpSp>
        <p:nvGrpSpPr>
          <p:cNvPr id="26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28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81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2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3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4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5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6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7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8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9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0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1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2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3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4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5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6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7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8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9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0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1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29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72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3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4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5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6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7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8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9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0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30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4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6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7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8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9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0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1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3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7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0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1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2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3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4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5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6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7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8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9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0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1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2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3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4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5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6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7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8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9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0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1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  <p:pic>
        <p:nvPicPr>
          <p:cNvPr id="104" name="图片 10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7031" y="2353880"/>
            <a:ext cx="1587167" cy="1840463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325" y="2280333"/>
            <a:ext cx="1135528" cy="1894926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48" grpId="0"/>
      <p:bldP spid="25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32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96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3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87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4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5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117" name="图片 1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28161" y="804253"/>
            <a:ext cx="3535678" cy="1128340"/>
          </a:xfrm>
          <a:prstGeom prst="rect">
            <a:avLst/>
          </a:prstGeom>
        </p:spPr>
      </p:pic>
      <p:graphicFrame>
        <p:nvGraphicFramePr>
          <p:cNvPr id="118" name="表格 117"/>
          <p:cNvGraphicFramePr>
            <a:graphicFrameLocks noGrp="1"/>
          </p:cNvGraphicFramePr>
          <p:nvPr/>
        </p:nvGraphicFramePr>
        <p:xfrm>
          <a:off x="1317401" y="2058918"/>
          <a:ext cx="9641842" cy="3042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7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74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74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74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74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7101"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bg1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1A3C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项目一</a:t>
                      </a:r>
                    </a:p>
                  </a:txBody>
                  <a:tcPr anchor="ctr" anchorCtr="1">
                    <a:solidFill>
                      <a:srgbClr val="1A3C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项目二</a:t>
                      </a:r>
                    </a:p>
                  </a:txBody>
                  <a:tcPr anchor="ctr" anchorCtr="1">
                    <a:solidFill>
                      <a:srgbClr val="1A3C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项目三</a:t>
                      </a:r>
                    </a:p>
                  </a:txBody>
                  <a:tcPr anchor="ctr" anchorCtr="1">
                    <a:solidFill>
                      <a:srgbClr val="1A3C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项目四</a:t>
                      </a:r>
                    </a:p>
                  </a:txBody>
                  <a:tcPr anchor="ctr" anchorCtr="1">
                    <a:solidFill>
                      <a:srgbClr val="1A3C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项目五</a:t>
                      </a:r>
                    </a:p>
                  </a:txBody>
                  <a:tcPr anchor="ctr" anchorCtr="1">
                    <a:solidFill>
                      <a:srgbClr val="1A3C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项目六</a:t>
                      </a:r>
                    </a:p>
                  </a:txBody>
                  <a:tcPr anchor="ctr" anchorCtr="1">
                    <a:solidFill>
                      <a:srgbClr val="1A3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101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数据一</a:t>
                      </a:r>
                    </a:p>
                  </a:txBody>
                  <a:tcPr anchor="ctr" anchorCtr="1">
                    <a:solidFill>
                      <a:srgbClr val="E171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10</a:t>
                      </a:r>
                      <a:endParaRPr lang="zh-CN" altLang="en-US" sz="2400" dirty="0">
                        <a:solidFill>
                          <a:srgbClr val="EBDAAF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171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11</a:t>
                      </a:r>
                      <a:endParaRPr lang="zh-CN" altLang="en-US" sz="2400" dirty="0">
                        <a:solidFill>
                          <a:srgbClr val="EBDAAF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171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12</a:t>
                      </a:r>
                      <a:endParaRPr lang="zh-CN" altLang="en-US" sz="2400" dirty="0">
                        <a:solidFill>
                          <a:srgbClr val="EBDAAF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171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13</a:t>
                      </a:r>
                      <a:endParaRPr lang="zh-CN" altLang="en-US" sz="2400" dirty="0">
                        <a:solidFill>
                          <a:srgbClr val="EBDAAF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171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14</a:t>
                      </a:r>
                      <a:endParaRPr lang="zh-CN" altLang="en-US" sz="2400" dirty="0">
                        <a:solidFill>
                          <a:srgbClr val="EBDAAF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171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15</a:t>
                      </a:r>
                      <a:endParaRPr lang="zh-CN" altLang="en-US" sz="2400" dirty="0">
                        <a:solidFill>
                          <a:srgbClr val="EBDAAF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171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101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AA2E39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数据二</a:t>
                      </a:r>
                    </a:p>
                  </a:txBody>
                  <a:tcPr anchor="ctr" anchorCtr="1">
                    <a:solidFill>
                      <a:srgbClr val="EBDA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AA2E39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16</a:t>
                      </a:r>
                      <a:endParaRPr lang="zh-CN" altLang="en-US" sz="2400" dirty="0">
                        <a:solidFill>
                          <a:srgbClr val="AA2E39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BDA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AA2E39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17</a:t>
                      </a:r>
                      <a:endParaRPr lang="zh-CN" altLang="en-US" sz="2400" dirty="0">
                        <a:solidFill>
                          <a:srgbClr val="AA2E39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BDA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AA2E39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18</a:t>
                      </a:r>
                      <a:endParaRPr lang="zh-CN" altLang="en-US" sz="2400" dirty="0">
                        <a:solidFill>
                          <a:srgbClr val="AA2E39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BDA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AA2E39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19</a:t>
                      </a:r>
                      <a:endParaRPr lang="zh-CN" altLang="en-US" sz="2400" dirty="0">
                        <a:solidFill>
                          <a:srgbClr val="AA2E39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BDA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AA2E39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20</a:t>
                      </a:r>
                      <a:endParaRPr lang="zh-CN" altLang="en-US" sz="2400" dirty="0">
                        <a:solidFill>
                          <a:srgbClr val="AA2E39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BDA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AA2E39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21</a:t>
                      </a:r>
                      <a:endParaRPr lang="zh-CN" altLang="en-US" sz="2400" dirty="0">
                        <a:solidFill>
                          <a:srgbClr val="AA2E39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BDA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101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数据三</a:t>
                      </a:r>
                    </a:p>
                  </a:txBody>
                  <a:tcPr anchor="ctr" anchorCtr="1">
                    <a:solidFill>
                      <a:srgbClr val="E171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22</a:t>
                      </a:r>
                      <a:endParaRPr lang="zh-CN" altLang="en-US" sz="2400" dirty="0">
                        <a:solidFill>
                          <a:srgbClr val="EBDAAF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171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23</a:t>
                      </a:r>
                      <a:endParaRPr lang="zh-CN" altLang="en-US" sz="2400" dirty="0">
                        <a:solidFill>
                          <a:srgbClr val="EBDAAF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171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24</a:t>
                      </a:r>
                      <a:endParaRPr lang="zh-CN" altLang="en-US" sz="2400" dirty="0">
                        <a:solidFill>
                          <a:srgbClr val="EBDAAF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171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25</a:t>
                      </a:r>
                      <a:endParaRPr lang="zh-CN" altLang="en-US" sz="2400" dirty="0">
                        <a:solidFill>
                          <a:srgbClr val="EBDAAF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171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26</a:t>
                      </a:r>
                      <a:endParaRPr lang="zh-CN" altLang="en-US" sz="2400" dirty="0">
                        <a:solidFill>
                          <a:srgbClr val="EBDAAF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171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27</a:t>
                      </a:r>
                      <a:endParaRPr lang="zh-CN" altLang="en-US" sz="2400" dirty="0">
                        <a:solidFill>
                          <a:srgbClr val="EBDAAF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171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101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AA2E39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数据四</a:t>
                      </a:r>
                    </a:p>
                  </a:txBody>
                  <a:tcPr anchor="ctr" anchorCtr="1">
                    <a:solidFill>
                      <a:srgbClr val="EBDA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AA2E39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28</a:t>
                      </a:r>
                      <a:endParaRPr lang="zh-CN" altLang="en-US" sz="2400" dirty="0">
                        <a:solidFill>
                          <a:srgbClr val="AA2E39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BDA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AA2E39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28</a:t>
                      </a:r>
                      <a:endParaRPr lang="zh-CN" altLang="en-US" sz="2400" dirty="0">
                        <a:solidFill>
                          <a:srgbClr val="AA2E39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BDA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AA2E39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30</a:t>
                      </a:r>
                      <a:endParaRPr lang="zh-CN" altLang="en-US" sz="2400" dirty="0">
                        <a:solidFill>
                          <a:srgbClr val="AA2E39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BDA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AA2E39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31</a:t>
                      </a:r>
                      <a:endParaRPr lang="zh-CN" altLang="en-US" sz="2400" dirty="0">
                        <a:solidFill>
                          <a:srgbClr val="AA2E39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BDA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AA2E39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32</a:t>
                      </a:r>
                      <a:endParaRPr lang="zh-CN" altLang="en-US" sz="2400" dirty="0">
                        <a:solidFill>
                          <a:srgbClr val="AA2E39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BDA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AA2E39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33</a:t>
                      </a:r>
                      <a:endParaRPr lang="zh-CN" altLang="en-US" sz="2400" dirty="0">
                        <a:solidFill>
                          <a:srgbClr val="AA2E39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BDA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101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数据五</a:t>
                      </a:r>
                    </a:p>
                  </a:txBody>
                  <a:tcPr anchor="ctr" anchorCtr="1">
                    <a:solidFill>
                      <a:srgbClr val="E171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34</a:t>
                      </a:r>
                      <a:endParaRPr lang="zh-CN" altLang="en-US" sz="2400" dirty="0">
                        <a:solidFill>
                          <a:srgbClr val="EBDAAF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171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35</a:t>
                      </a:r>
                      <a:endParaRPr lang="zh-CN" altLang="en-US" sz="2400" dirty="0">
                        <a:solidFill>
                          <a:srgbClr val="EBDAAF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171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36</a:t>
                      </a:r>
                      <a:endParaRPr lang="zh-CN" altLang="en-US" sz="2400" dirty="0">
                        <a:solidFill>
                          <a:srgbClr val="EBDAAF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171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37</a:t>
                      </a:r>
                      <a:endParaRPr lang="zh-CN" altLang="en-US" sz="2400" dirty="0">
                        <a:solidFill>
                          <a:srgbClr val="EBDAAF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171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38</a:t>
                      </a:r>
                      <a:endParaRPr lang="zh-CN" altLang="en-US" sz="2400" dirty="0">
                        <a:solidFill>
                          <a:srgbClr val="EBDAAF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171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EBDAAF"/>
                          </a:solidFill>
                          <a:latin typeface="汉仪北魏写经W" panose="00020600040101010101" pitchFamily="18" charset="-122"/>
                          <a:ea typeface="汉仪北魏写经W" panose="00020600040101010101" pitchFamily="18" charset="-122"/>
                        </a:rPr>
                        <a:t>39</a:t>
                      </a:r>
                      <a:endParaRPr lang="zh-CN" altLang="en-US" sz="2400" dirty="0">
                        <a:solidFill>
                          <a:srgbClr val="EBDAAF"/>
                        </a:solidFill>
                        <a:latin typeface="汉仪北魏写经W" panose="00020600040101010101" pitchFamily="18" charset="-122"/>
                        <a:ea typeface="汉仪北魏写经W" panose="00020600040101010101" pitchFamily="18" charset="-122"/>
                      </a:endParaRPr>
                    </a:p>
                  </a:txBody>
                  <a:tcPr anchor="ctr" anchorCtr="1">
                    <a:solidFill>
                      <a:srgbClr val="E171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9" name="文本框 118"/>
          <p:cNvSpPr txBox="1"/>
          <p:nvPr/>
        </p:nvSpPr>
        <p:spPr>
          <a:xfrm>
            <a:off x="1306473" y="5217329"/>
            <a:ext cx="15595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</a:rPr>
              <a:t>输入内容</a:t>
            </a:r>
          </a:p>
        </p:txBody>
      </p:sp>
      <p:sp>
        <p:nvSpPr>
          <p:cNvPr id="120" name="文本框 119"/>
          <p:cNvSpPr txBox="1"/>
          <p:nvPr/>
        </p:nvSpPr>
        <p:spPr>
          <a:xfrm>
            <a:off x="1306214" y="5670407"/>
            <a:ext cx="2815661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请在这里输入文本，尽量简洁。</a:t>
            </a:r>
          </a:p>
        </p:txBody>
      </p:sp>
      <p:sp>
        <p:nvSpPr>
          <p:cNvPr id="121" name="文本框 120"/>
          <p:cNvSpPr txBox="1"/>
          <p:nvPr/>
        </p:nvSpPr>
        <p:spPr>
          <a:xfrm>
            <a:off x="3871873" y="5217329"/>
            <a:ext cx="15595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</a:rPr>
              <a:t>输入内容</a:t>
            </a:r>
          </a:p>
        </p:txBody>
      </p:sp>
      <p:sp>
        <p:nvSpPr>
          <p:cNvPr id="122" name="文本框 121"/>
          <p:cNvSpPr txBox="1"/>
          <p:nvPr/>
        </p:nvSpPr>
        <p:spPr>
          <a:xfrm>
            <a:off x="3871614" y="5670407"/>
            <a:ext cx="2815661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请在这里输入文本，尽量简洁。</a:t>
            </a:r>
          </a:p>
        </p:txBody>
      </p:sp>
      <p:sp>
        <p:nvSpPr>
          <p:cNvPr id="123" name="文本框 122"/>
          <p:cNvSpPr txBox="1"/>
          <p:nvPr/>
        </p:nvSpPr>
        <p:spPr>
          <a:xfrm>
            <a:off x="6335673" y="5217329"/>
            <a:ext cx="15595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</a:rPr>
              <a:t>输入内容</a:t>
            </a:r>
          </a:p>
        </p:txBody>
      </p:sp>
      <p:sp>
        <p:nvSpPr>
          <p:cNvPr id="124" name="文本框 123"/>
          <p:cNvSpPr txBox="1"/>
          <p:nvPr/>
        </p:nvSpPr>
        <p:spPr>
          <a:xfrm>
            <a:off x="6335414" y="5670407"/>
            <a:ext cx="2815661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请在这里输入文本，尽量简洁。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8901073" y="5217329"/>
            <a:ext cx="15595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</a:rPr>
              <a:t>输入内容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8900814" y="5670407"/>
            <a:ext cx="2815661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请在这里输入文本，尽量简洁。</a:t>
            </a:r>
          </a:p>
        </p:txBody>
      </p:sp>
    </p:spTree>
  </p:cSld>
  <p:clrMapOvr>
    <a:masterClrMapping/>
  </p:clrMapOvr>
  <p:transition spd="slow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1104573" y="2426676"/>
            <a:ext cx="1194452" cy="119445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宋体" panose="02010600030101010101" charset="-122"/>
              <a:ea typeface="宋体" panose="02010600030101010101" charset="-122"/>
            </a:endParaRPr>
          </a:p>
        </p:txBody>
      </p:sp>
      <p:graphicFrame>
        <p:nvGraphicFramePr>
          <p:cNvPr id="39" name="图表 38"/>
          <p:cNvGraphicFramePr/>
          <p:nvPr/>
        </p:nvGraphicFramePr>
        <p:xfrm>
          <a:off x="348760" y="2121876"/>
          <a:ext cx="2706078" cy="1804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1104573" y="2949909"/>
            <a:ext cx="5575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72</a:t>
            </a:r>
            <a:r>
              <a:rPr lang="en-US" altLang="zh-CN" sz="105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%</a:t>
            </a:r>
            <a:endParaRPr lang="zh-CN" altLang="en-US" sz="1200" b="1" dirty="0">
              <a:solidFill>
                <a:schemeClr val="bg1"/>
              </a:solidFill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734582" y="2426676"/>
            <a:ext cx="1194452" cy="119445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104573" y="4520627"/>
            <a:ext cx="1194452" cy="119445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宋体" panose="02010600030101010101" charset="-122"/>
              <a:ea typeface="宋体" panose="02010600030101010101" charset="-122"/>
            </a:endParaRPr>
          </a:p>
        </p:txBody>
      </p:sp>
      <p:graphicFrame>
        <p:nvGraphicFramePr>
          <p:cNvPr id="51" name="图表 50"/>
          <p:cNvGraphicFramePr/>
          <p:nvPr/>
        </p:nvGraphicFramePr>
        <p:xfrm>
          <a:off x="348760" y="4215827"/>
          <a:ext cx="2706078" cy="1804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2" name="文本框 51"/>
          <p:cNvSpPr txBox="1"/>
          <p:nvPr/>
        </p:nvSpPr>
        <p:spPr>
          <a:xfrm>
            <a:off x="1142968" y="5059271"/>
            <a:ext cx="5575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60</a:t>
            </a:r>
            <a:r>
              <a:rPr lang="en-US" altLang="zh-CN" sz="105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%</a:t>
            </a:r>
            <a:endParaRPr lang="zh-CN" altLang="en-US" sz="1200" b="1" dirty="0">
              <a:solidFill>
                <a:schemeClr val="bg1"/>
              </a:solidFill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734582" y="4520627"/>
            <a:ext cx="1194452" cy="119445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宋体" panose="02010600030101010101" charset="-122"/>
              <a:ea typeface="宋体" panose="02010600030101010101" charset="-122"/>
            </a:endParaRPr>
          </a:p>
        </p:txBody>
      </p:sp>
      <p:graphicFrame>
        <p:nvGraphicFramePr>
          <p:cNvPr id="57" name="图表 56"/>
          <p:cNvGraphicFramePr/>
          <p:nvPr/>
        </p:nvGraphicFramePr>
        <p:xfrm>
          <a:off x="5978769" y="4215827"/>
          <a:ext cx="2706078" cy="1804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0" name="文本框 59"/>
          <p:cNvSpPr txBox="1"/>
          <p:nvPr/>
        </p:nvSpPr>
        <p:spPr>
          <a:xfrm>
            <a:off x="6734582" y="5043860"/>
            <a:ext cx="5575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72</a:t>
            </a:r>
            <a:r>
              <a:rPr lang="en-US" altLang="zh-CN" sz="105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%</a:t>
            </a:r>
            <a:endParaRPr lang="zh-CN" altLang="en-US" sz="1200" b="1" dirty="0">
              <a:solidFill>
                <a:schemeClr val="bg1"/>
              </a:solidFill>
              <a:latin typeface="宋体" panose="02010600030101010101" charset="-122"/>
              <a:ea typeface="宋体" panose="02010600030101010101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614155" y="2534125"/>
            <a:ext cx="2815661" cy="1263338"/>
            <a:chOff x="2614155" y="2534125"/>
            <a:chExt cx="2815661" cy="1263338"/>
          </a:xfrm>
        </p:grpSpPr>
        <p:sp>
          <p:nvSpPr>
            <p:cNvPr id="42" name="文本框 41"/>
            <p:cNvSpPr txBox="1"/>
            <p:nvPr/>
          </p:nvSpPr>
          <p:spPr>
            <a:xfrm>
              <a:off x="2614414" y="2534125"/>
              <a:ext cx="155956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300" dirty="0">
                  <a:solidFill>
                    <a:schemeClr val="accent2"/>
                  </a:solidFill>
                  <a:latin typeface="宋体" panose="02010600030101010101" charset="-122"/>
                  <a:ea typeface="宋体" panose="02010600030101010101" charset="-122"/>
                </a:rPr>
                <a:t>输入标题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14155" y="2987203"/>
              <a:ext cx="2815661" cy="810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bg2">
                      <a:lumMod val="25000"/>
                    </a:schemeClr>
                  </a:solidFill>
                  <a:latin typeface="宋体" panose="02010600030101010101" charset="-122"/>
                  <a:ea typeface="宋体" panose="02010600030101010101" charset="-122"/>
                </a:rPr>
                <a:t>请在这里输入文本，尽量简洁，可以换颜色和字体。请在这里输入文本。</a:t>
              </a:r>
            </a:p>
            <a:p>
              <a:pPr>
                <a:lnSpc>
                  <a:spcPct val="130000"/>
                </a:lnSpc>
              </a:pPr>
              <a:endParaRPr lang="zh-CN" altLang="en-US" sz="1200" b="1" dirty="0">
                <a:solidFill>
                  <a:schemeClr val="bg2">
                    <a:lumMod val="25000"/>
                  </a:schemeClr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2614155" y="4597606"/>
            <a:ext cx="2815661" cy="1023943"/>
            <a:chOff x="2614155" y="2534125"/>
            <a:chExt cx="2815661" cy="1023943"/>
          </a:xfrm>
        </p:grpSpPr>
        <p:sp>
          <p:nvSpPr>
            <p:cNvPr id="112" name="文本框 111"/>
            <p:cNvSpPr txBox="1"/>
            <p:nvPr/>
          </p:nvSpPr>
          <p:spPr>
            <a:xfrm>
              <a:off x="2614414" y="2534125"/>
              <a:ext cx="155956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300" dirty="0">
                  <a:solidFill>
                    <a:schemeClr val="accent3"/>
                  </a:solidFill>
                  <a:latin typeface="宋体" panose="02010600030101010101" charset="-122"/>
                  <a:ea typeface="宋体" panose="02010600030101010101" charset="-122"/>
                </a:rPr>
                <a:t>输入标题</a:t>
              </a: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2614155" y="2987203"/>
              <a:ext cx="2815661" cy="57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bg2">
                      <a:lumMod val="25000"/>
                    </a:schemeClr>
                  </a:solidFill>
                  <a:latin typeface="宋体" panose="02010600030101010101" charset="-122"/>
                  <a:ea typeface="宋体" panose="02010600030101010101" charset="-122"/>
                </a:rPr>
                <a:t>请在这里输入文本，尽量简洁，可以换颜色和字体。请在这里输入文本。</a:t>
              </a: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8271766" y="4597606"/>
            <a:ext cx="2815661" cy="1023943"/>
            <a:chOff x="2614155" y="2534125"/>
            <a:chExt cx="2815661" cy="1023943"/>
          </a:xfrm>
        </p:grpSpPr>
        <p:sp>
          <p:nvSpPr>
            <p:cNvPr id="115" name="文本框 114"/>
            <p:cNvSpPr txBox="1"/>
            <p:nvPr/>
          </p:nvSpPr>
          <p:spPr>
            <a:xfrm>
              <a:off x="2614414" y="2534125"/>
              <a:ext cx="155956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300" dirty="0">
                  <a:solidFill>
                    <a:schemeClr val="accent3"/>
                  </a:solidFill>
                  <a:latin typeface="宋体" panose="02010600030101010101" charset="-122"/>
                  <a:ea typeface="宋体" panose="02010600030101010101" charset="-122"/>
                </a:rPr>
                <a:t>输入标题</a:t>
              </a: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2614155" y="2987203"/>
              <a:ext cx="2815661" cy="57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bg2">
                      <a:lumMod val="25000"/>
                    </a:schemeClr>
                  </a:solidFill>
                  <a:latin typeface="宋体" panose="02010600030101010101" charset="-122"/>
                  <a:ea typeface="宋体" panose="02010600030101010101" charset="-122"/>
                </a:rPr>
                <a:t>请在这里输入文本，尽量简洁，可以换颜色和字体。请在这里输入文本。</a:t>
              </a: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8271766" y="2519466"/>
            <a:ext cx="2815661" cy="1023943"/>
            <a:chOff x="2614155" y="2534125"/>
            <a:chExt cx="2815661" cy="1023943"/>
          </a:xfrm>
        </p:grpSpPr>
        <p:sp>
          <p:nvSpPr>
            <p:cNvPr id="118" name="文本框 117"/>
            <p:cNvSpPr txBox="1"/>
            <p:nvPr/>
          </p:nvSpPr>
          <p:spPr>
            <a:xfrm>
              <a:off x="2614414" y="2534125"/>
              <a:ext cx="155956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300" dirty="0">
                  <a:solidFill>
                    <a:schemeClr val="accent3"/>
                  </a:solidFill>
                  <a:latin typeface="宋体" panose="02010600030101010101" charset="-122"/>
                  <a:ea typeface="宋体" panose="02010600030101010101" charset="-122"/>
                </a:rPr>
                <a:t>输入标题</a:t>
              </a: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2614155" y="2987203"/>
              <a:ext cx="2815661" cy="57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bg2">
                      <a:lumMod val="25000"/>
                    </a:schemeClr>
                  </a:solidFill>
                  <a:latin typeface="宋体" panose="02010600030101010101" charset="-122"/>
                  <a:ea typeface="宋体" panose="02010600030101010101" charset="-122"/>
                </a:rPr>
                <a:t>请在这里输入文本，尽量简洁，可以换颜色和字体。请在这里输入文本。</a:t>
              </a:r>
            </a:p>
          </p:txBody>
        </p:sp>
      </p:grpSp>
      <p:grpSp>
        <p:nvGrpSpPr>
          <p:cNvPr id="4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4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108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9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0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0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1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2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3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4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5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6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7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8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9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0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1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2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3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4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5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6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7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53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89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0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1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2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3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5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3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4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54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5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8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9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1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2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3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4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5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6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7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8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9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0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1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2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3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4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5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6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7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8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9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0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1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2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3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4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5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6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7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8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28161" y="804253"/>
            <a:ext cx="3535678" cy="1128340"/>
          </a:xfrm>
          <a:prstGeom prst="rect">
            <a:avLst/>
          </a:prstGeom>
        </p:spPr>
      </p:pic>
      <p:graphicFrame>
        <p:nvGraphicFramePr>
          <p:cNvPr id="100" name="图表 99"/>
          <p:cNvGraphicFramePr/>
          <p:nvPr/>
        </p:nvGraphicFramePr>
        <p:xfrm>
          <a:off x="5957113" y="2121876"/>
          <a:ext cx="2706078" cy="1804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01" name="文本框 100"/>
          <p:cNvSpPr txBox="1"/>
          <p:nvPr/>
        </p:nvSpPr>
        <p:spPr>
          <a:xfrm>
            <a:off x="6751321" y="2965320"/>
            <a:ext cx="5575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60</a:t>
            </a:r>
            <a:r>
              <a:rPr lang="en-US" altLang="zh-CN" sz="105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%</a:t>
            </a:r>
            <a:endParaRPr lang="zh-CN" altLang="en-US" sz="1200" b="1" dirty="0">
              <a:solidFill>
                <a:schemeClr val="bg1"/>
              </a:solidFill>
              <a:latin typeface="宋体" panose="02010600030101010101" charset="-122"/>
              <a:ea typeface="宋体" panose="02010600030101010101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28161" y="804253"/>
            <a:ext cx="3535678" cy="1128340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737558" y="2270439"/>
            <a:ext cx="2462842" cy="3783307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4238" y="4631644"/>
            <a:ext cx="226241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请在这里输入文本，尽量简洁，可以换颜色和字体。请在这里输入文本，尽量简洁，可以换颜色和字体。</a:t>
            </a:r>
          </a:p>
        </p:txBody>
      </p:sp>
      <p:sp>
        <p:nvSpPr>
          <p:cNvPr id="31" name="矩形: 圆角 30"/>
          <p:cNvSpPr/>
          <p:nvPr/>
        </p:nvSpPr>
        <p:spPr>
          <a:xfrm>
            <a:off x="3500071" y="2270439"/>
            <a:ext cx="2462842" cy="378330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06751" y="4631644"/>
            <a:ext cx="226241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请在这里输入文本，尽量简洁，可以换颜色和字体。请在这里输入文本，尽量简洁，可以换颜色和字体。</a:t>
            </a:r>
          </a:p>
        </p:txBody>
      </p:sp>
      <p:sp>
        <p:nvSpPr>
          <p:cNvPr id="35" name="矩形: 圆角 34"/>
          <p:cNvSpPr/>
          <p:nvPr/>
        </p:nvSpPr>
        <p:spPr>
          <a:xfrm>
            <a:off x="6262584" y="2270439"/>
            <a:ext cx="2462842" cy="3783307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369264" y="4631644"/>
            <a:ext cx="226241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请在这里输入文本，尽量简洁，可以换颜色和字体。请在这里输入文本，尽量简洁，可以换颜色和字体。</a:t>
            </a:r>
          </a:p>
        </p:txBody>
      </p:sp>
      <p:sp>
        <p:nvSpPr>
          <p:cNvPr id="39" name="矩形: 圆角 38"/>
          <p:cNvSpPr/>
          <p:nvPr/>
        </p:nvSpPr>
        <p:spPr>
          <a:xfrm>
            <a:off x="9025098" y="2270439"/>
            <a:ext cx="2462842" cy="378330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131778" y="4631644"/>
            <a:ext cx="226241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请在这里输入文本，尽量简洁，可以换颜色和字体。请在这里输入文本，尽量简洁，可以换颜色和字体。</a:t>
            </a:r>
          </a:p>
        </p:txBody>
      </p:sp>
      <p:grpSp>
        <p:nvGrpSpPr>
          <p:cNvPr id="16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18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70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1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2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3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4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5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6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7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8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9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0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1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2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3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4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5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6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7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8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9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0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2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61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2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3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4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5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6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7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8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9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22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24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6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7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8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9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0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3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4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7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8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1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2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3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4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5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6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7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8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9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0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1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2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3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4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5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6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7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8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9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0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  <p:pic>
        <p:nvPicPr>
          <p:cNvPr id="91" name="图片 9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06751" y="2567621"/>
            <a:ext cx="2262410" cy="1726177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4674" y="2572702"/>
            <a:ext cx="2281974" cy="1721096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33490" y="2606470"/>
            <a:ext cx="2260697" cy="1699235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69269" y="2596378"/>
            <a:ext cx="2249214" cy="1709327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2" grpId="0"/>
      <p:bldP spid="36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70"/>
          <a:stretch>
            <a:fillRect/>
          </a:stretch>
        </p:blipFill>
        <p:spPr>
          <a:xfrm>
            <a:off x="937729" y="1343091"/>
            <a:ext cx="10316101" cy="4155032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941396" y="1354814"/>
            <a:ext cx="10309208" cy="4148372"/>
          </a:xfrm>
          <a:prstGeom prst="rect">
            <a:avLst/>
          </a:prstGeom>
          <a:solidFill>
            <a:schemeClr val="accent2">
              <a:alpha val="30000"/>
            </a:schemeClr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2943930" y="2327242"/>
            <a:ext cx="6304140" cy="1890332"/>
          </a:xfrm>
          <a:custGeom>
            <a:avLst/>
            <a:gdLst>
              <a:gd name="connsiteX0" fmla="*/ 945166 w 6304140"/>
              <a:gd name="connsiteY0" fmla="*/ 0 h 1890332"/>
              <a:gd name="connsiteX1" fmla="*/ 1613499 w 6304140"/>
              <a:gd name="connsiteY1" fmla="*/ 276833 h 1890332"/>
              <a:gd name="connsiteX2" fmla="*/ 1680800 w 6304140"/>
              <a:gd name="connsiteY2" fmla="*/ 358403 h 1890332"/>
              <a:gd name="connsiteX3" fmla="*/ 1748102 w 6304140"/>
              <a:gd name="connsiteY3" fmla="*/ 276833 h 1890332"/>
              <a:gd name="connsiteX4" fmla="*/ 2416435 w 6304140"/>
              <a:gd name="connsiteY4" fmla="*/ 0 h 1890332"/>
              <a:gd name="connsiteX5" fmla="*/ 3084768 w 6304140"/>
              <a:gd name="connsiteY5" fmla="*/ 276833 h 1890332"/>
              <a:gd name="connsiteX6" fmla="*/ 3152070 w 6304140"/>
              <a:gd name="connsiteY6" fmla="*/ 358403 h 1890332"/>
              <a:gd name="connsiteX7" fmla="*/ 3219371 w 6304140"/>
              <a:gd name="connsiteY7" fmla="*/ 276833 h 1890332"/>
              <a:gd name="connsiteX8" fmla="*/ 3887704 w 6304140"/>
              <a:gd name="connsiteY8" fmla="*/ 0 h 1890332"/>
              <a:gd name="connsiteX9" fmla="*/ 4556037 w 6304140"/>
              <a:gd name="connsiteY9" fmla="*/ 276833 h 1890332"/>
              <a:gd name="connsiteX10" fmla="*/ 4623339 w 6304140"/>
              <a:gd name="connsiteY10" fmla="*/ 358403 h 1890332"/>
              <a:gd name="connsiteX11" fmla="*/ 4690641 w 6304140"/>
              <a:gd name="connsiteY11" fmla="*/ 276833 h 1890332"/>
              <a:gd name="connsiteX12" fmla="*/ 5358974 w 6304140"/>
              <a:gd name="connsiteY12" fmla="*/ 0 h 1890332"/>
              <a:gd name="connsiteX13" fmla="*/ 6304140 w 6304140"/>
              <a:gd name="connsiteY13" fmla="*/ 945166 h 1890332"/>
              <a:gd name="connsiteX14" fmla="*/ 5358974 w 6304140"/>
              <a:gd name="connsiteY14" fmla="*/ 1890332 h 1890332"/>
              <a:gd name="connsiteX15" fmla="*/ 4690641 w 6304140"/>
              <a:gd name="connsiteY15" fmla="*/ 1613500 h 1890332"/>
              <a:gd name="connsiteX16" fmla="*/ 4623339 w 6304140"/>
              <a:gd name="connsiteY16" fmla="*/ 1531929 h 1890332"/>
              <a:gd name="connsiteX17" fmla="*/ 4556037 w 6304140"/>
              <a:gd name="connsiteY17" fmla="*/ 1613500 h 1890332"/>
              <a:gd name="connsiteX18" fmla="*/ 3887704 w 6304140"/>
              <a:gd name="connsiteY18" fmla="*/ 1890332 h 1890332"/>
              <a:gd name="connsiteX19" fmla="*/ 3219371 w 6304140"/>
              <a:gd name="connsiteY19" fmla="*/ 1613500 h 1890332"/>
              <a:gd name="connsiteX20" fmla="*/ 3152070 w 6304140"/>
              <a:gd name="connsiteY20" fmla="*/ 1531930 h 1890332"/>
              <a:gd name="connsiteX21" fmla="*/ 3084768 w 6304140"/>
              <a:gd name="connsiteY21" fmla="*/ 1613500 h 1890332"/>
              <a:gd name="connsiteX22" fmla="*/ 2416435 w 6304140"/>
              <a:gd name="connsiteY22" fmla="*/ 1890332 h 1890332"/>
              <a:gd name="connsiteX23" fmla="*/ 1748102 w 6304140"/>
              <a:gd name="connsiteY23" fmla="*/ 1613500 h 1890332"/>
              <a:gd name="connsiteX24" fmla="*/ 1680800 w 6304140"/>
              <a:gd name="connsiteY24" fmla="*/ 1531930 h 1890332"/>
              <a:gd name="connsiteX25" fmla="*/ 1613499 w 6304140"/>
              <a:gd name="connsiteY25" fmla="*/ 1613500 h 1890332"/>
              <a:gd name="connsiteX26" fmla="*/ 945166 w 6304140"/>
              <a:gd name="connsiteY26" fmla="*/ 1890332 h 1890332"/>
              <a:gd name="connsiteX27" fmla="*/ 0 w 6304140"/>
              <a:gd name="connsiteY27" fmla="*/ 945166 h 1890332"/>
              <a:gd name="connsiteX28" fmla="*/ 945166 w 6304140"/>
              <a:gd name="connsiteY28" fmla="*/ 0 h 189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304140" h="1890332">
                <a:moveTo>
                  <a:pt x="945166" y="0"/>
                </a:moveTo>
                <a:cubicBezTo>
                  <a:pt x="1206166" y="0"/>
                  <a:pt x="1442458" y="105792"/>
                  <a:pt x="1613499" y="276833"/>
                </a:cubicBezTo>
                <a:lnTo>
                  <a:pt x="1680800" y="358403"/>
                </a:lnTo>
                <a:lnTo>
                  <a:pt x="1748102" y="276833"/>
                </a:lnTo>
                <a:cubicBezTo>
                  <a:pt x="1919143" y="105792"/>
                  <a:pt x="2155434" y="0"/>
                  <a:pt x="2416435" y="0"/>
                </a:cubicBezTo>
                <a:cubicBezTo>
                  <a:pt x="2677436" y="0"/>
                  <a:pt x="2913727" y="105792"/>
                  <a:pt x="3084768" y="276833"/>
                </a:cubicBezTo>
                <a:lnTo>
                  <a:pt x="3152070" y="358403"/>
                </a:lnTo>
                <a:lnTo>
                  <a:pt x="3219371" y="276833"/>
                </a:lnTo>
                <a:cubicBezTo>
                  <a:pt x="3390412" y="105792"/>
                  <a:pt x="3626703" y="0"/>
                  <a:pt x="3887704" y="0"/>
                </a:cubicBezTo>
                <a:cubicBezTo>
                  <a:pt x="4148704" y="0"/>
                  <a:pt x="4384996" y="105792"/>
                  <a:pt x="4556037" y="276833"/>
                </a:cubicBezTo>
                <a:lnTo>
                  <a:pt x="4623339" y="358403"/>
                </a:lnTo>
                <a:lnTo>
                  <a:pt x="4690641" y="276833"/>
                </a:lnTo>
                <a:cubicBezTo>
                  <a:pt x="4861682" y="105792"/>
                  <a:pt x="5097973" y="0"/>
                  <a:pt x="5358974" y="0"/>
                </a:cubicBezTo>
                <a:cubicBezTo>
                  <a:pt x="5880975" y="0"/>
                  <a:pt x="6304140" y="423165"/>
                  <a:pt x="6304140" y="945166"/>
                </a:cubicBezTo>
                <a:cubicBezTo>
                  <a:pt x="6304140" y="1467167"/>
                  <a:pt x="5880975" y="1890332"/>
                  <a:pt x="5358974" y="1890332"/>
                </a:cubicBezTo>
                <a:cubicBezTo>
                  <a:pt x="5097973" y="1890332"/>
                  <a:pt x="4861682" y="1784541"/>
                  <a:pt x="4690641" y="1613500"/>
                </a:cubicBezTo>
                <a:lnTo>
                  <a:pt x="4623339" y="1531929"/>
                </a:lnTo>
                <a:lnTo>
                  <a:pt x="4556037" y="1613500"/>
                </a:lnTo>
                <a:cubicBezTo>
                  <a:pt x="4384996" y="1784541"/>
                  <a:pt x="4148704" y="1890332"/>
                  <a:pt x="3887704" y="1890332"/>
                </a:cubicBezTo>
                <a:cubicBezTo>
                  <a:pt x="3626703" y="1890332"/>
                  <a:pt x="3390412" y="1784541"/>
                  <a:pt x="3219371" y="1613500"/>
                </a:cubicBezTo>
                <a:lnTo>
                  <a:pt x="3152070" y="1531930"/>
                </a:lnTo>
                <a:lnTo>
                  <a:pt x="3084768" y="1613500"/>
                </a:lnTo>
                <a:cubicBezTo>
                  <a:pt x="2913727" y="1784541"/>
                  <a:pt x="2677436" y="1890332"/>
                  <a:pt x="2416435" y="1890332"/>
                </a:cubicBezTo>
                <a:cubicBezTo>
                  <a:pt x="2155434" y="1890332"/>
                  <a:pt x="1919143" y="1784541"/>
                  <a:pt x="1748102" y="1613500"/>
                </a:cubicBezTo>
                <a:lnTo>
                  <a:pt x="1680800" y="1531930"/>
                </a:lnTo>
                <a:lnTo>
                  <a:pt x="1613499" y="1613500"/>
                </a:lnTo>
                <a:cubicBezTo>
                  <a:pt x="1442458" y="1784541"/>
                  <a:pt x="1206166" y="1890332"/>
                  <a:pt x="945166" y="1890332"/>
                </a:cubicBezTo>
                <a:cubicBezTo>
                  <a:pt x="423165" y="1890332"/>
                  <a:pt x="0" y="1467167"/>
                  <a:pt x="0" y="945166"/>
                </a:cubicBezTo>
                <a:cubicBezTo>
                  <a:pt x="0" y="423165"/>
                  <a:pt x="423165" y="0"/>
                  <a:pt x="945166" y="0"/>
                </a:cubicBezTo>
                <a:close/>
              </a:path>
            </a:pathLst>
          </a:custGeom>
          <a:solidFill>
            <a:srgbClr val="EBDAAF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pic>
        <p:nvPicPr>
          <p:cNvPr id="5" name="图片 4" descr="图片包含 笔记本, 电脑, 游戏机, 桌子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57301" y="2353880"/>
            <a:ext cx="6277399" cy="1890332"/>
          </a:xfrm>
          <a:custGeom>
            <a:avLst/>
            <a:gdLst>
              <a:gd name="connsiteX0" fmla="*/ 945166 w 6277399"/>
              <a:gd name="connsiteY0" fmla="*/ 0 h 1890332"/>
              <a:gd name="connsiteX1" fmla="*/ 1613499 w 6277399"/>
              <a:gd name="connsiteY1" fmla="*/ 276833 h 1890332"/>
              <a:gd name="connsiteX2" fmla="*/ 1680800 w 6277399"/>
              <a:gd name="connsiteY2" fmla="*/ 358403 h 1890332"/>
              <a:gd name="connsiteX3" fmla="*/ 1748102 w 6277399"/>
              <a:gd name="connsiteY3" fmla="*/ 276833 h 1890332"/>
              <a:gd name="connsiteX4" fmla="*/ 2416435 w 6277399"/>
              <a:gd name="connsiteY4" fmla="*/ 0 h 1890332"/>
              <a:gd name="connsiteX5" fmla="*/ 3084768 w 6277399"/>
              <a:gd name="connsiteY5" fmla="*/ 276833 h 1890332"/>
              <a:gd name="connsiteX6" fmla="*/ 3152070 w 6277399"/>
              <a:gd name="connsiteY6" fmla="*/ 358403 h 1890332"/>
              <a:gd name="connsiteX7" fmla="*/ 3219371 w 6277399"/>
              <a:gd name="connsiteY7" fmla="*/ 276833 h 1890332"/>
              <a:gd name="connsiteX8" fmla="*/ 3887703 w 6277399"/>
              <a:gd name="connsiteY8" fmla="*/ 0 h 1890332"/>
              <a:gd name="connsiteX9" fmla="*/ 4556037 w 6277399"/>
              <a:gd name="connsiteY9" fmla="*/ 276833 h 1890332"/>
              <a:gd name="connsiteX10" fmla="*/ 4623339 w 6277399"/>
              <a:gd name="connsiteY10" fmla="*/ 358403 h 1890332"/>
              <a:gd name="connsiteX11" fmla="*/ 4690641 w 6277399"/>
              <a:gd name="connsiteY11" fmla="*/ 276833 h 1890332"/>
              <a:gd name="connsiteX12" fmla="*/ 5358975 w 6277399"/>
              <a:gd name="connsiteY12" fmla="*/ 0 h 1890332"/>
              <a:gd name="connsiteX13" fmla="*/ 6229863 w 6277399"/>
              <a:gd name="connsiteY13" fmla="*/ 577265 h 1890332"/>
              <a:gd name="connsiteX14" fmla="*/ 6277399 w 6277399"/>
              <a:gd name="connsiteY14" fmla="*/ 730400 h 1890332"/>
              <a:gd name="connsiteX15" fmla="*/ 6277399 w 6277399"/>
              <a:gd name="connsiteY15" fmla="*/ 1159932 h 1890332"/>
              <a:gd name="connsiteX16" fmla="*/ 6229863 w 6277399"/>
              <a:gd name="connsiteY16" fmla="*/ 1313067 h 1890332"/>
              <a:gd name="connsiteX17" fmla="*/ 5358975 w 6277399"/>
              <a:gd name="connsiteY17" fmla="*/ 1890332 h 1890332"/>
              <a:gd name="connsiteX18" fmla="*/ 4690641 w 6277399"/>
              <a:gd name="connsiteY18" fmla="*/ 1613500 h 1890332"/>
              <a:gd name="connsiteX19" fmla="*/ 4623339 w 6277399"/>
              <a:gd name="connsiteY19" fmla="*/ 1531929 h 1890332"/>
              <a:gd name="connsiteX20" fmla="*/ 4556037 w 6277399"/>
              <a:gd name="connsiteY20" fmla="*/ 1613500 h 1890332"/>
              <a:gd name="connsiteX21" fmla="*/ 3887703 w 6277399"/>
              <a:gd name="connsiteY21" fmla="*/ 1890332 h 1890332"/>
              <a:gd name="connsiteX22" fmla="*/ 3219371 w 6277399"/>
              <a:gd name="connsiteY22" fmla="*/ 1613500 h 1890332"/>
              <a:gd name="connsiteX23" fmla="*/ 3152070 w 6277399"/>
              <a:gd name="connsiteY23" fmla="*/ 1531930 h 1890332"/>
              <a:gd name="connsiteX24" fmla="*/ 3084768 w 6277399"/>
              <a:gd name="connsiteY24" fmla="*/ 1613500 h 1890332"/>
              <a:gd name="connsiteX25" fmla="*/ 2416435 w 6277399"/>
              <a:gd name="connsiteY25" fmla="*/ 1890332 h 1890332"/>
              <a:gd name="connsiteX26" fmla="*/ 1748102 w 6277399"/>
              <a:gd name="connsiteY26" fmla="*/ 1613500 h 1890332"/>
              <a:gd name="connsiteX27" fmla="*/ 1680800 w 6277399"/>
              <a:gd name="connsiteY27" fmla="*/ 1531930 h 1890332"/>
              <a:gd name="connsiteX28" fmla="*/ 1613499 w 6277399"/>
              <a:gd name="connsiteY28" fmla="*/ 1613500 h 1890332"/>
              <a:gd name="connsiteX29" fmla="*/ 945166 w 6277399"/>
              <a:gd name="connsiteY29" fmla="*/ 1890332 h 1890332"/>
              <a:gd name="connsiteX30" fmla="*/ 0 w 6277399"/>
              <a:gd name="connsiteY30" fmla="*/ 945166 h 1890332"/>
              <a:gd name="connsiteX31" fmla="*/ 945166 w 6277399"/>
              <a:gd name="connsiteY31" fmla="*/ 0 h 189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277399" h="1890332">
                <a:moveTo>
                  <a:pt x="945166" y="0"/>
                </a:moveTo>
                <a:cubicBezTo>
                  <a:pt x="1206166" y="0"/>
                  <a:pt x="1442458" y="105792"/>
                  <a:pt x="1613499" y="276833"/>
                </a:cubicBezTo>
                <a:lnTo>
                  <a:pt x="1680800" y="358403"/>
                </a:lnTo>
                <a:lnTo>
                  <a:pt x="1748102" y="276833"/>
                </a:lnTo>
                <a:cubicBezTo>
                  <a:pt x="1919143" y="105792"/>
                  <a:pt x="2155434" y="0"/>
                  <a:pt x="2416435" y="0"/>
                </a:cubicBezTo>
                <a:cubicBezTo>
                  <a:pt x="2677436" y="0"/>
                  <a:pt x="2913727" y="105792"/>
                  <a:pt x="3084768" y="276833"/>
                </a:cubicBezTo>
                <a:lnTo>
                  <a:pt x="3152070" y="358403"/>
                </a:lnTo>
                <a:lnTo>
                  <a:pt x="3219371" y="276833"/>
                </a:lnTo>
                <a:cubicBezTo>
                  <a:pt x="3390411" y="105792"/>
                  <a:pt x="3626703" y="0"/>
                  <a:pt x="3887703" y="0"/>
                </a:cubicBezTo>
                <a:cubicBezTo>
                  <a:pt x="4148703" y="0"/>
                  <a:pt x="4384995" y="105792"/>
                  <a:pt x="4556037" y="276833"/>
                </a:cubicBezTo>
                <a:lnTo>
                  <a:pt x="4623339" y="358403"/>
                </a:lnTo>
                <a:lnTo>
                  <a:pt x="4690641" y="276833"/>
                </a:lnTo>
                <a:cubicBezTo>
                  <a:pt x="4861683" y="105792"/>
                  <a:pt x="5097973" y="0"/>
                  <a:pt x="5358975" y="0"/>
                </a:cubicBezTo>
                <a:cubicBezTo>
                  <a:pt x="5750475" y="0"/>
                  <a:pt x="6086379" y="238030"/>
                  <a:pt x="6229863" y="577265"/>
                </a:cubicBezTo>
                <a:lnTo>
                  <a:pt x="6277399" y="730400"/>
                </a:lnTo>
                <a:lnTo>
                  <a:pt x="6277399" y="1159932"/>
                </a:lnTo>
                <a:lnTo>
                  <a:pt x="6229863" y="1313067"/>
                </a:lnTo>
                <a:cubicBezTo>
                  <a:pt x="6086379" y="1652302"/>
                  <a:pt x="5750475" y="1890332"/>
                  <a:pt x="5358975" y="1890332"/>
                </a:cubicBezTo>
                <a:cubicBezTo>
                  <a:pt x="5097973" y="1890332"/>
                  <a:pt x="4861683" y="1784541"/>
                  <a:pt x="4690641" y="1613500"/>
                </a:cubicBezTo>
                <a:lnTo>
                  <a:pt x="4623339" y="1531929"/>
                </a:lnTo>
                <a:lnTo>
                  <a:pt x="4556037" y="1613500"/>
                </a:lnTo>
                <a:cubicBezTo>
                  <a:pt x="4384995" y="1784541"/>
                  <a:pt x="4148703" y="1890332"/>
                  <a:pt x="3887703" y="1890332"/>
                </a:cubicBezTo>
                <a:cubicBezTo>
                  <a:pt x="3626703" y="1890332"/>
                  <a:pt x="3390411" y="1784541"/>
                  <a:pt x="3219371" y="1613500"/>
                </a:cubicBezTo>
                <a:lnTo>
                  <a:pt x="3152070" y="1531930"/>
                </a:lnTo>
                <a:lnTo>
                  <a:pt x="3084768" y="1613500"/>
                </a:lnTo>
                <a:cubicBezTo>
                  <a:pt x="2913727" y="1784541"/>
                  <a:pt x="2677436" y="1890332"/>
                  <a:pt x="2416435" y="1890332"/>
                </a:cubicBezTo>
                <a:cubicBezTo>
                  <a:pt x="2155434" y="1890332"/>
                  <a:pt x="1919143" y="1784541"/>
                  <a:pt x="1748102" y="1613500"/>
                </a:cubicBezTo>
                <a:lnTo>
                  <a:pt x="1680800" y="1531930"/>
                </a:lnTo>
                <a:lnTo>
                  <a:pt x="1613499" y="1613500"/>
                </a:lnTo>
                <a:cubicBezTo>
                  <a:pt x="1442458" y="1784541"/>
                  <a:pt x="1206166" y="1890332"/>
                  <a:pt x="945166" y="1890332"/>
                </a:cubicBezTo>
                <a:cubicBezTo>
                  <a:pt x="423165" y="1890332"/>
                  <a:pt x="0" y="1467167"/>
                  <a:pt x="0" y="945166"/>
                </a:cubicBezTo>
                <a:cubicBezTo>
                  <a:pt x="0" y="423165"/>
                  <a:pt x="423165" y="0"/>
                  <a:pt x="945166" y="0"/>
                </a:cubicBezTo>
                <a:close/>
              </a:path>
            </a:pathLst>
          </a:custGeom>
        </p:spPr>
      </p:pic>
      <p:sp>
        <p:nvSpPr>
          <p:cNvPr id="11" name="椭圆 10"/>
          <p:cNvSpPr/>
          <p:nvPr/>
        </p:nvSpPr>
        <p:spPr>
          <a:xfrm>
            <a:off x="6023735" y="2629372"/>
            <a:ext cx="136634" cy="136634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036287" y="3789283"/>
            <a:ext cx="111530" cy="11153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55765" y="2594788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来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249420" y="2594788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计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5662633" y="1893621"/>
            <a:ext cx="893882" cy="893880"/>
            <a:chOff x="5662633" y="2065040"/>
            <a:chExt cx="893882" cy="893880"/>
          </a:xfrm>
        </p:grpSpPr>
        <p:sp>
          <p:nvSpPr>
            <p:cNvPr id="31" name="椭圆 30"/>
            <p:cNvSpPr/>
            <p:nvPr/>
          </p:nvSpPr>
          <p:spPr>
            <a:xfrm>
              <a:off x="5662633" y="2065040"/>
              <a:ext cx="893882" cy="893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5702522" y="2104928"/>
              <a:ext cx="814102" cy="814102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33" name="图片 32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62633" y="2065040"/>
              <a:ext cx="893882" cy="893880"/>
            </a:xfrm>
            <a:custGeom>
              <a:avLst/>
              <a:gdLst>
                <a:gd name="connsiteX0" fmla="*/ 606886 w 1213772"/>
                <a:gd name="connsiteY0" fmla="*/ 0 h 1213772"/>
                <a:gd name="connsiteX1" fmla="*/ 1213772 w 1213772"/>
                <a:gd name="connsiteY1" fmla="*/ 606886 h 1213772"/>
                <a:gd name="connsiteX2" fmla="*/ 606886 w 1213772"/>
                <a:gd name="connsiteY2" fmla="*/ 1213772 h 1213772"/>
                <a:gd name="connsiteX3" fmla="*/ 0 w 1213772"/>
                <a:gd name="connsiteY3" fmla="*/ 606886 h 1213772"/>
                <a:gd name="connsiteX4" fmla="*/ 606886 w 1213772"/>
                <a:gd name="connsiteY4" fmla="*/ 0 h 12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72" h="1213772">
                  <a:moveTo>
                    <a:pt x="606886" y="0"/>
                  </a:moveTo>
                  <a:cubicBezTo>
                    <a:pt x="942060" y="0"/>
                    <a:pt x="1213772" y="271712"/>
                    <a:pt x="1213772" y="606886"/>
                  </a:cubicBezTo>
                  <a:cubicBezTo>
                    <a:pt x="1213772" y="942060"/>
                    <a:pt x="942060" y="1213772"/>
                    <a:pt x="606886" y="1213772"/>
                  </a:cubicBezTo>
                  <a:cubicBezTo>
                    <a:pt x="271712" y="1213772"/>
                    <a:pt x="0" y="942060"/>
                    <a:pt x="0" y="606886"/>
                  </a:cubicBezTo>
                  <a:cubicBezTo>
                    <a:pt x="0" y="271712"/>
                    <a:pt x="271712" y="0"/>
                    <a:pt x="606886" y="0"/>
                  </a:cubicBezTo>
                  <a:close/>
                </a:path>
              </a:pathLst>
            </a:custGeom>
          </p:spPr>
        </p:pic>
        <p:sp>
          <p:nvSpPr>
            <p:cNvPr id="35" name="文本框 34"/>
            <p:cNvSpPr txBox="1"/>
            <p:nvPr/>
          </p:nvSpPr>
          <p:spPr>
            <a:xfrm>
              <a:off x="5813981" y="2187851"/>
              <a:ext cx="59118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EBDAAF"/>
                  </a:solidFill>
                  <a:latin typeface="宋体" panose="02010600030101010101" charset="-122"/>
                  <a:ea typeface="宋体" panose="02010600030101010101" charset="-122"/>
                </a:rPr>
                <a:t>肆</a:t>
              </a:r>
            </a:p>
          </p:txBody>
        </p:sp>
      </p:grpSp>
      <p:sp>
        <p:nvSpPr>
          <p:cNvPr id="45" name="矩形 44"/>
          <p:cNvSpPr/>
          <p:nvPr/>
        </p:nvSpPr>
        <p:spPr>
          <a:xfrm>
            <a:off x="1097280" y="1478279"/>
            <a:ext cx="9997440" cy="3962179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441840" y="-19019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2566416" y="4413862"/>
            <a:ext cx="7059168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请在这里输入文本，可以换颜色和字体。</a:t>
            </a:r>
          </a:p>
        </p:txBody>
      </p:sp>
      <p:sp>
        <p:nvSpPr>
          <p:cNvPr id="15" name="椭圆 14"/>
          <p:cNvSpPr/>
          <p:nvPr/>
        </p:nvSpPr>
        <p:spPr>
          <a:xfrm>
            <a:off x="7505423" y="2641924"/>
            <a:ext cx="111530" cy="11153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505423" y="3789283"/>
            <a:ext cx="111530" cy="11153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743076" y="2594788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划</a:t>
            </a:r>
          </a:p>
        </p:txBody>
      </p:sp>
      <p:sp>
        <p:nvSpPr>
          <p:cNvPr id="7" name="椭圆 6"/>
          <p:cNvSpPr/>
          <p:nvPr/>
        </p:nvSpPr>
        <p:spPr>
          <a:xfrm>
            <a:off x="4567151" y="2641924"/>
            <a:ext cx="111530" cy="11153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567151" y="3789283"/>
            <a:ext cx="111530" cy="11153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62110" y="2594788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未</a:t>
            </a:r>
          </a:p>
        </p:txBody>
      </p:sp>
      <p:grpSp>
        <p:nvGrpSpPr>
          <p:cNvPr id="26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28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81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2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3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4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5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6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7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8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9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0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1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2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3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4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5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6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7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8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9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0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1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29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72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3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4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5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6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7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8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9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0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30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4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6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7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8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9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0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1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3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7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0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1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2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3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4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5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6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7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8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9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0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1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2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3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4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5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6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7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8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9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0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1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  <p:pic>
        <p:nvPicPr>
          <p:cNvPr id="103" name="图片 10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7031" y="2353880"/>
            <a:ext cx="1587167" cy="1840463"/>
          </a:xfrm>
          <a:prstGeom prst="rect">
            <a:avLst/>
          </a:prstGeom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325" y="2280333"/>
            <a:ext cx="1135528" cy="1894926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48" grpId="0"/>
      <p:bldP spid="2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6200000">
            <a:off x="3092357" y="1756887"/>
            <a:ext cx="676647" cy="2345752"/>
            <a:chOff x="-2310884" y="-5157494"/>
            <a:chExt cx="1195754" cy="4893143"/>
          </a:xfrm>
        </p:grpSpPr>
        <p:sp>
          <p:nvSpPr>
            <p:cNvPr id="8" name="矩形: 圆角 7"/>
            <p:cNvSpPr/>
            <p:nvPr/>
          </p:nvSpPr>
          <p:spPr>
            <a:xfrm>
              <a:off x="-2310884" y="-5157494"/>
              <a:ext cx="1195754" cy="4893143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-2170207" y="-4988495"/>
              <a:ext cx="914400" cy="45290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-2247372" y="-5069570"/>
              <a:ext cx="1068730" cy="471729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11" name="图片 10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2170207" y="-4988495"/>
              <a:ext cx="914400" cy="4529024"/>
            </a:xfrm>
            <a:custGeom>
              <a:avLst/>
              <a:gdLst>
                <a:gd name="connsiteX0" fmla="*/ 152403 w 914400"/>
                <a:gd name="connsiteY0" fmla="*/ 0 h 4529024"/>
                <a:gd name="connsiteX1" fmla="*/ 761997 w 914400"/>
                <a:gd name="connsiteY1" fmla="*/ 0 h 4529024"/>
                <a:gd name="connsiteX2" fmla="*/ 914400 w 914400"/>
                <a:gd name="connsiteY2" fmla="*/ 152403 h 4529024"/>
                <a:gd name="connsiteX3" fmla="*/ 914400 w 914400"/>
                <a:gd name="connsiteY3" fmla="*/ 4376621 h 4529024"/>
                <a:gd name="connsiteX4" fmla="*/ 761997 w 914400"/>
                <a:gd name="connsiteY4" fmla="*/ 4529024 h 4529024"/>
                <a:gd name="connsiteX5" fmla="*/ 152403 w 914400"/>
                <a:gd name="connsiteY5" fmla="*/ 4529024 h 4529024"/>
                <a:gd name="connsiteX6" fmla="*/ 0 w 914400"/>
                <a:gd name="connsiteY6" fmla="*/ 4376621 h 4529024"/>
                <a:gd name="connsiteX7" fmla="*/ 0 w 914400"/>
                <a:gd name="connsiteY7" fmla="*/ 152403 h 4529024"/>
                <a:gd name="connsiteX8" fmla="*/ 152403 w 914400"/>
                <a:gd name="connsiteY8" fmla="*/ 0 h 452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4529024">
                  <a:moveTo>
                    <a:pt x="152403" y="0"/>
                  </a:moveTo>
                  <a:lnTo>
                    <a:pt x="761997" y="0"/>
                  </a:lnTo>
                  <a:cubicBezTo>
                    <a:pt x="846167" y="0"/>
                    <a:pt x="914400" y="68233"/>
                    <a:pt x="914400" y="152403"/>
                  </a:cubicBezTo>
                  <a:lnTo>
                    <a:pt x="914400" y="4376621"/>
                  </a:lnTo>
                  <a:cubicBezTo>
                    <a:pt x="914400" y="4460791"/>
                    <a:pt x="846167" y="4529024"/>
                    <a:pt x="761997" y="4529024"/>
                  </a:cubicBezTo>
                  <a:lnTo>
                    <a:pt x="152403" y="4529024"/>
                  </a:lnTo>
                  <a:cubicBezTo>
                    <a:pt x="68233" y="4529024"/>
                    <a:pt x="0" y="4460791"/>
                    <a:pt x="0" y="4376621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</p:spPr>
        </p:pic>
      </p:grpSp>
      <p:sp>
        <p:nvSpPr>
          <p:cNvPr id="7" name="文本框 6"/>
          <p:cNvSpPr txBox="1"/>
          <p:nvPr/>
        </p:nvSpPr>
        <p:spPr>
          <a:xfrm>
            <a:off x="2534657" y="2706020"/>
            <a:ext cx="179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宋体" panose="02010600030101010101" charset="-122"/>
                <a:ea typeface="宋体" panose="02010600030101010101" charset="-122"/>
              </a:rPr>
              <a:t>输入标题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507332" y="3348782"/>
            <a:ext cx="383276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宋体" panose="02010600030101010101" charset="-122"/>
              <a:ea typeface="宋体" panose="0201060003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宋体" panose="02010600030101010101" charset="-122"/>
              <a:ea typeface="宋体" panose="0201060003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</a:t>
            </a:r>
          </a:p>
        </p:txBody>
      </p:sp>
      <p:grpSp>
        <p:nvGrpSpPr>
          <p:cNvPr id="53" name="组合 52"/>
          <p:cNvGrpSpPr/>
          <p:nvPr/>
        </p:nvGrpSpPr>
        <p:grpSpPr>
          <a:xfrm rot="16200000">
            <a:off x="8411117" y="1756887"/>
            <a:ext cx="676647" cy="2345752"/>
            <a:chOff x="-2310884" y="-5157494"/>
            <a:chExt cx="1195754" cy="4893143"/>
          </a:xfrm>
        </p:grpSpPr>
        <p:sp>
          <p:nvSpPr>
            <p:cNvPr id="56" name="矩形: 圆角 55"/>
            <p:cNvSpPr/>
            <p:nvPr/>
          </p:nvSpPr>
          <p:spPr>
            <a:xfrm>
              <a:off x="-2310884" y="-5157494"/>
              <a:ext cx="1195754" cy="4893143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57" name="矩形: 圆角 56"/>
            <p:cNvSpPr/>
            <p:nvPr/>
          </p:nvSpPr>
          <p:spPr>
            <a:xfrm>
              <a:off x="-2170207" y="-4988495"/>
              <a:ext cx="914400" cy="45290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58" name="矩形: 圆角 57"/>
            <p:cNvSpPr/>
            <p:nvPr/>
          </p:nvSpPr>
          <p:spPr>
            <a:xfrm>
              <a:off x="-2247372" y="-5069570"/>
              <a:ext cx="1068730" cy="471729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59" name="图片 58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2170207" y="-4988495"/>
              <a:ext cx="914400" cy="4529024"/>
            </a:xfrm>
            <a:custGeom>
              <a:avLst/>
              <a:gdLst>
                <a:gd name="connsiteX0" fmla="*/ 152403 w 914400"/>
                <a:gd name="connsiteY0" fmla="*/ 0 h 4529024"/>
                <a:gd name="connsiteX1" fmla="*/ 761997 w 914400"/>
                <a:gd name="connsiteY1" fmla="*/ 0 h 4529024"/>
                <a:gd name="connsiteX2" fmla="*/ 914400 w 914400"/>
                <a:gd name="connsiteY2" fmla="*/ 152403 h 4529024"/>
                <a:gd name="connsiteX3" fmla="*/ 914400 w 914400"/>
                <a:gd name="connsiteY3" fmla="*/ 4376621 h 4529024"/>
                <a:gd name="connsiteX4" fmla="*/ 761997 w 914400"/>
                <a:gd name="connsiteY4" fmla="*/ 4529024 h 4529024"/>
                <a:gd name="connsiteX5" fmla="*/ 152403 w 914400"/>
                <a:gd name="connsiteY5" fmla="*/ 4529024 h 4529024"/>
                <a:gd name="connsiteX6" fmla="*/ 0 w 914400"/>
                <a:gd name="connsiteY6" fmla="*/ 4376621 h 4529024"/>
                <a:gd name="connsiteX7" fmla="*/ 0 w 914400"/>
                <a:gd name="connsiteY7" fmla="*/ 152403 h 4529024"/>
                <a:gd name="connsiteX8" fmla="*/ 152403 w 914400"/>
                <a:gd name="connsiteY8" fmla="*/ 0 h 452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4529024">
                  <a:moveTo>
                    <a:pt x="152403" y="0"/>
                  </a:moveTo>
                  <a:lnTo>
                    <a:pt x="761997" y="0"/>
                  </a:lnTo>
                  <a:cubicBezTo>
                    <a:pt x="846167" y="0"/>
                    <a:pt x="914400" y="68233"/>
                    <a:pt x="914400" y="152403"/>
                  </a:cubicBezTo>
                  <a:lnTo>
                    <a:pt x="914400" y="4376621"/>
                  </a:lnTo>
                  <a:cubicBezTo>
                    <a:pt x="914400" y="4460791"/>
                    <a:pt x="846167" y="4529024"/>
                    <a:pt x="761997" y="4529024"/>
                  </a:cubicBezTo>
                  <a:lnTo>
                    <a:pt x="152403" y="4529024"/>
                  </a:lnTo>
                  <a:cubicBezTo>
                    <a:pt x="68233" y="4529024"/>
                    <a:pt x="0" y="4460791"/>
                    <a:pt x="0" y="4376621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solidFill>
              <a:srgbClr val="AA2E39"/>
            </a:solidFill>
          </p:spPr>
        </p:pic>
      </p:grpSp>
      <p:sp>
        <p:nvSpPr>
          <p:cNvPr id="54" name="文本框 53"/>
          <p:cNvSpPr txBox="1"/>
          <p:nvPr/>
        </p:nvSpPr>
        <p:spPr>
          <a:xfrm>
            <a:off x="7853417" y="2706020"/>
            <a:ext cx="179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EBDAAF"/>
                </a:solidFill>
                <a:latin typeface="宋体" panose="02010600030101010101" charset="-122"/>
                <a:ea typeface="宋体" panose="02010600030101010101" charset="-122"/>
              </a:rPr>
              <a:t>输入标题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826092" y="3348782"/>
            <a:ext cx="3832764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宋体" panose="02010600030101010101" charset="-122"/>
              <a:ea typeface="宋体" panose="0201060003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宋体" panose="02010600030101010101" charset="-122"/>
              <a:ea typeface="宋体" panose="0201060003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</a:t>
            </a:r>
          </a:p>
        </p:txBody>
      </p:sp>
      <p:grpSp>
        <p:nvGrpSpPr>
          <p:cNvPr id="61" name="组合 60"/>
          <p:cNvGrpSpPr/>
          <p:nvPr/>
        </p:nvGrpSpPr>
        <p:grpSpPr>
          <a:xfrm rot="16200000">
            <a:off x="3092357" y="3663960"/>
            <a:ext cx="676647" cy="2345752"/>
            <a:chOff x="-2310884" y="-5157494"/>
            <a:chExt cx="1195754" cy="4893143"/>
          </a:xfrm>
        </p:grpSpPr>
        <p:sp>
          <p:nvSpPr>
            <p:cNvPr id="64" name="矩形: 圆角 63"/>
            <p:cNvSpPr/>
            <p:nvPr/>
          </p:nvSpPr>
          <p:spPr>
            <a:xfrm>
              <a:off x="-2310884" y="-5157494"/>
              <a:ext cx="1195754" cy="4893143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65" name="矩形: 圆角 64"/>
            <p:cNvSpPr/>
            <p:nvPr/>
          </p:nvSpPr>
          <p:spPr>
            <a:xfrm>
              <a:off x="-2170207" y="-4988495"/>
              <a:ext cx="914400" cy="45290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66" name="矩形: 圆角 65"/>
            <p:cNvSpPr/>
            <p:nvPr/>
          </p:nvSpPr>
          <p:spPr>
            <a:xfrm>
              <a:off x="-2247372" y="-5069570"/>
              <a:ext cx="1068730" cy="471729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67" name="图片 66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2170207" y="-4988495"/>
              <a:ext cx="914400" cy="4529024"/>
            </a:xfrm>
            <a:custGeom>
              <a:avLst/>
              <a:gdLst>
                <a:gd name="connsiteX0" fmla="*/ 152403 w 914400"/>
                <a:gd name="connsiteY0" fmla="*/ 0 h 4529024"/>
                <a:gd name="connsiteX1" fmla="*/ 761997 w 914400"/>
                <a:gd name="connsiteY1" fmla="*/ 0 h 4529024"/>
                <a:gd name="connsiteX2" fmla="*/ 914400 w 914400"/>
                <a:gd name="connsiteY2" fmla="*/ 152403 h 4529024"/>
                <a:gd name="connsiteX3" fmla="*/ 914400 w 914400"/>
                <a:gd name="connsiteY3" fmla="*/ 4376621 h 4529024"/>
                <a:gd name="connsiteX4" fmla="*/ 761997 w 914400"/>
                <a:gd name="connsiteY4" fmla="*/ 4529024 h 4529024"/>
                <a:gd name="connsiteX5" fmla="*/ 152403 w 914400"/>
                <a:gd name="connsiteY5" fmla="*/ 4529024 h 4529024"/>
                <a:gd name="connsiteX6" fmla="*/ 0 w 914400"/>
                <a:gd name="connsiteY6" fmla="*/ 4376621 h 4529024"/>
                <a:gd name="connsiteX7" fmla="*/ 0 w 914400"/>
                <a:gd name="connsiteY7" fmla="*/ 152403 h 4529024"/>
                <a:gd name="connsiteX8" fmla="*/ 152403 w 914400"/>
                <a:gd name="connsiteY8" fmla="*/ 0 h 452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4529024">
                  <a:moveTo>
                    <a:pt x="152403" y="0"/>
                  </a:moveTo>
                  <a:lnTo>
                    <a:pt x="761997" y="0"/>
                  </a:lnTo>
                  <a:cubicBezTo>
                    <a:pt x="846167" y="0"/>
                    <a:pt x="914400" y="68233"/>
                    <a:pt x="914400" y="152403"/>
                  </a:cubicBezTo>
                  <a:lnTo>
                    <a:pt x="914400" y="4376621"/>
                  </a:lnTo>
                  <a:cubicBezTo>
                    <a:pt x="914400" y="4460791"/>
                    <a:pt x="846167" y="4529024"/>
                    <a:pt x="761997" y="4529024"/>
                  </a:cubicBezTo>
                  <a:lnTo>
                    <a:pt x="152403" y="4529024"/>
                  </a:lnTo>
                  <a:cubicBezTo>
                    <a:pt x="68233" y="4529024"/>
                    <a:pt x="0" y="4460791"/>
                    <a:pt x="0" y="4376621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solidFill>
              <a:srgbClr val="AA2E39"/>
            </a:solidFill>
          </p:spPr>
        </p:pic>
      </p:grpSp>
      <p:sp>
        <p:nvSpPr>
          <p:cNvPr id="62" name="文本框 61"/>
          <p:cNvSpPr txBox="1"/>
          <p:nvPr/>
        </p:nvSpPr>
        <p:spPr>
          <a:xfrm>
            <a:off x="2534657" y="4613093"/>
            <a:ext cx="179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EBDAAF"/>
                </a:solidFill>
                <a:latin typeface="宋体" panose="02010600030101010101" charset="-122"/>
                <a:ea typeface="宋体" panose="02010600030101010101" charset="-122"/>
              </a:rPr>
              <a:t>输入标题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1507332" y="5255855"/>
            <a:ext cx="3832764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宋体" panose="02010600030101010101" charset="-122"/>
              <a:ea typeface="宋体" panose="0201060003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宋体" panose="02010600030101010101" charset="-122"/>
              <a:ea typeface="宋体" panose="0201060003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</a:t>
            </a:r>
          </a:p>
        </p:txBody>
      </p:sp>
      <p:grpSp>
        <p:nvGrpSpPr>
          <p:cNvPr id="69" name="组合 68"/>
          <p:cNvGrpSpPr/>
          <p:nvPr/>
        </p:nvGrpSpPr>
        <p:grpSpPr>
          <a:xfrm rot="16200000">
            <a:off x="8411117" y="3663960"/>
            <a:ext cx="676647" cy="2345752"/>
            <a:chOff x="-2310884" y="-5157494"/>
            <a:chExt cx="1195754" cy="4893143"/>
          </a:xfrm>
        </p:grpSpPr>
        <p:sp>
          <p:nvSpPr>
            <p:cNvPr id="72" name="矩形: 圆角 71"/>
            <p:cNvSpPr/>
            <p:nvPr/>
          </p:nvSpPr>
          <p:spPr>
            <a:xfrm>
              <a:off x="-2310884" y="-5157494"/>
              <a:ext cx="1195754" cy="4893143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73" name="矩形: 圆角 72"/>
            <p:cNvSpPr/>
            <p:nvPr/>
          </p:nvSpPr>
          <p:spPr>
            <a:xfrm>
              <a:off x="-2170207" y="-4988495"/>
              <a:ext cx="914400" cy="45290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74" name="矩形: 圆角 73"/>
            <p:cNvSpPr/>
            <p:nvPr/>
          </p:nvSpPr>
          <p:spPr>
            <a:xfrm>
              <a:off x="-2247372" y="-5069570"/>
              <a:ext cx="1068730" cy="471729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75" name="图片 74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2170207" y="-4988495"/>
              <a:ext cx="914400" cy="4529024"/>
            </a:xfrm>
            <a:custGeom>
              <a:avLst/>
              <a:gdLst>
                <a:gd name="connsiteX0" fmla="*/ 152403 w 914400"/>
                <a:gd name="connsiteY0" fmla="*/ 0 h 4529024"/>
                <a:gd name="connsiteX1" fmla="*/ 761997 w 914400"/>
                <a:gd name="connsiteY1" fmla="*/ 0 h 4529024"/>
                <a:gd name="connsiteX2" fmla="*/ 914400 w 914400"/>
                <a:gd name="connsiteY2" fmla="*/ 152403 h 4529024"/>
                <a:gd name="connsiteX3" fmla="*/ 914400 w 914400"/>
                <a:gd name="connsiteY3" fmla="*/ 4376621 h 4529024"/>
                <a:gd name="connsiteX4" fmla="*/ 761997 w 914400"/>
                <a:gd name="connsiteY4" fmla="*/ 4529024 h 4529024"/>
                <a:gd name="connsiteX5" fmla="*/ 152403 w 914400"/>
                <a:gd name="connsiteY5" fmla="*/ 4529024 h 4529024"/>
                <a:gd name="connsiteX6" fmla="*/ 0 w 914400"/>
                <a:gd name="connsiteY6" fmla="*/ 4376621 h 4529024"/>
                <a:gd name="connsiteX7" fmla="*/ 0 w 914400"/>
                <a:gd name="connsiteY7" fmla="*/ 152403 h 4529024"/>
                <a:gd name="connsiteX8" fmla="*/ 152403 w 914400"/>
                <a:gd name="connsiteY8" fmla="*/ 0 h 452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4529024">
                  <a:moveTo>
                    <a:pt x="152403" y="0"/>
                  </a:moveTo>
                  <a:lnTo>
                    <a:pt x="761997" y="0"/>
                  </a:lnTo>
                  <a:cubicBezTo>
                    <a:pt x="846167" y="0"/>
                    <a:pt x="914400" y="68233"/>
                    <a:pt x="914400" y="152403"/>
                  </a:cubicBezTo>
                  <a:lnTo>
                    <a:pt x="914400" y="4376621"/>
                  </a:lnTo>
                  <a:cubicBezTo>
                    <a:pt x="914400" y="4460791"/>
                    <a:pt x="846167" y="4529024"/>
                    <a:pt x="761997" y="4529024"/>
                  </a:cubicBezTo>
                  <a:lnTo>
                    <a:pt x="152403" y="4529024"/>
                  </a:lnTo>
                  <a:cubicBezTo>
                    <a:pt x="68233" y="4529024"/>
                    <a:pt x="0" y="4460791"/>
                    <a:pt x="0" y="4376621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</p:spPr>
        </p:pic>
      </p:grpSp>
      <p:sp>
        <p:nvSpPr>
          <p:cNvPr id="70" name="文本框 69"/>
          <p:cNvSpPr txBox="1"/>
          <p:nvPr/>
        </p:nvSpPr>
        <p:spPr>
          <a:xfrm>
            <a:off x="7853417" y="4613093"/>
            <a:ext cx="179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宋体" panose="02010600030101010101" charset="-122"/>
                <a:ea typeface="宋体" panose="02010600030101010101" charset="-122"/>
              </a:rPr>
              <a:t>输入标题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6826092" y="5255855"/>
            <a:ext cx="3832764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宋体" panose="02010600030101010101" charset="-122"/>
              <a:ea typeface="宋体" panose="0201060003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宋体" panose="02010600030101010101" charset="-122"/>
              <a:ea typeface="宋体" panose="0201060003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</a:t>
            </a:r>
          </a:p>
        </p:txBody>
      </p:sp>
      <p:grpSp>
        <p:nvGrpSpPr>
          <p:cNvPr id="31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32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96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7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8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9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0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1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2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3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4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5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6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7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8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9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0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1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2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3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4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5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6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33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87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8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9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0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1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2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3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4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5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34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5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6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7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8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9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0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1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2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3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4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5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6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7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8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9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0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1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2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8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6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7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8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9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0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1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2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3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4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5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6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  <p:pic>
        <p:nvPicPr>
          <p:cNvPr id="118" name="图片 1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51" b="1247"/>
          <a:stretch>
            <a:fillRect/>
          </a:stretch>
        </p:blipFill>
        <p:spPr>
          <a:xfrm>
            <a:off x="4328161" y="770709"/>
            <a:ext cx="3535678" cy="116188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-1485900" y="1670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5" grpId="0"/>
      <p:bldP spid="63" grpId="0"/>
      <p:bldP spid="7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51" b="1247"/>
          <a:stretch>
            <a:fillRect/>
          </a:stretch>
        </p:blipFill>
        <p:spPr>
          <a:xfrm>
            <a:off x="4328161" y="770709"/>
            <a:ext cx="3535678" cy="1161884"/>
          </a:xfrm>
          <a:prstGeom prst="rect">
            <a:avLst/>
          </a:prstGeom>
        </p:spPr>
      </p:pic>
      <p:graphicFrame>
        <p:nvGraphicFramePr>
          <p:cNvPr id="2" name="图表 1"/>
          <p:cNvGraphicFramePr/>
          <p:nvPr/>
        </p:nvGraphicFramePr>
        <p:xfrm>
          <a:off x="-435341" y="1491862"/>
          <a:ext cx="13062682" cy="4027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780799" y="5300620"/>
            <a:ext cx="296388" cy="296386"/>
            <a:chOff x="961419" y="2602615"/>
            <a:chExt cx="893883" cy="893881"/>
          </a:xfrm>
        </p:grpSpPr>
        <p:sp>
          <p:nvSpPr>
            <p:cNvPr id="20" name="椭圆 19"/>
            <p:cNvSpPr/>
            <p:nvPr/>
          </p:nvSpPr>
          <p:spPr>
            <a:xfrm>
              <a:off x="961420" y="2602616"/>
              <a:ext cx="893882" cy="8938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001309" y="2642504"/>
              <a:ext cx="814102" cy="814102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24" name="图片 23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61419" y="2602615"/>
              <a:ext cx="893882" cy="893880"/>
            </a:xfrm>
            <a:custGeom>
              <a:avLst/>
              <a:gdLst>
                <a:gd name="connsiteX0" fmla="*/ 606886 w 1213772"/>
                <a:gd name="connsiteY0" fmla="*/ 0 h 1213772"/>
                <a:gd name="connsiteX1" fmla="*/ 1213772 w 1213772"/>
                <a:gd name="connsiteY1" fmla="*/ 606886 h 1213772"/>
                <a:gd name="connsiteX2" fmla="*/ 606886 w 1213772"/>
                <a:gd name="connsiteY2" fmla="*/ 1213772 h 1213772"/>
                <a:gd name="connsiteX3" fmla="*/ 0 w 1213772"/>
                <a:gd name="connsiteY3" fmla="*/ 606886 h 1213772"/>
                <a:gd name="connsiteX4" fmla="*/ 606886 w 1213772"/>
                <a:gd name="connsiteY4" fmla="*/ 0 h 12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72" h="1213772">
                  <a:moveTo>
                    <a:pt x="606886" y="0"/>
                  </a:moveTo>
                  <a:cubicBezTo>
                    <a:pt x="942060" y="0"/>
                    <a:pt x="1213772" y="271712"/>
                    <a:pt x="1213772" y="606886"/>
                  </a:cubicBezTo>
                  <a:cubicBezTo>
                    <a:pt x="1213772" y="942060"/>
                    <a:pt x="942060" y="1213772"/>
                    <a:pt x="606886" y="1213772"/>
                  </a:cubicBezTo>
                  <a:cubicBezTo>
                    <a:pt x="271712" y="1213772"/>
                    <a:pt x="0" y="942060"/>
                    <a:pt x="0" y="606886"/>
                  </a:cubicBezTo>
                  <a:cubicBezTo>
                    <a:pt x="0" y="271712"/>
                    <a:pt x="271712" y="0"/>
                    <a:pt x="606886" y="0"/>
                  </a:cubicBezTo>
                  <a:close/>
                </a:path>
              </a:pathLst>
            </a:custGeom>
          </p:spPr>
        </p:pic>
      </p:grpSp>
      <p:grpSp>
        <p:nvGrpSpPr>
          <p:cNvPr id="37" name="组合 36"/>
          <p:cNvGrpSpPr/>
          <p:nvPr/>
        </p:nvGrpSpPr>
        <p:grpSpPr>
          <a:xfrm>
            <a:off x="1105731" y="4944377"/>
            <a:ext cx="2815661" cy="1023943"/>
            <a:chOff x="2614155" y="2534125"/>
            <a:chExt cx="2815661" cy="1023943"/>
          </a:xfrm>
        </p:grpSpPr>
        <p:sp>
          <p:nvSpPr>
            <p:cNvPr id="38" name="文本框 37"/>
            <p:cNvSpPr txBox="1"/>
            <p:nvPr/>
          </p:nvSpPr>
          <p:spPr>
            <a:xfrm>
              <a:off x="2614414" y="2534125"/>
              <a:ext cx="155956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300" dirty="0">
                  <a:solidFill>
                    <a:schemeClr val="accent2"/>
                  </a:solidFill>
                  <a:latin typeface="宋体" panose="02010600030101010101" charset="-122"/>
                  <a:ea typeface="宋体" panose="02010600030101010101" charset="-122"/>
                </a:rPr>
                <a:t>输入标题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614155" y="2987203"/>
              <a:ext cx="2815661" cy="57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bg2">
                      <a:lumMod val="25000"/>
                    </a:schemeClr>
                  </a:solidFill>
                  <a:latin typeface="宋体" panose="02010600030101010101" charset="-122"/>
                  <a:ea typeface="宋体" panose="02010600030101010101" charset="-122"/>
                </a:rPr>
                <a:t>请在这里输入文本，尽量简洁，可以换颜色和字体。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507140" y="5300620"/>
            <a:ext cx="296388" cy="296386"/>
            <a:chOff x="5739288" y="-784204"/>
            <a:chExt cx="713424" cy="739158"/>
          </a:xfrm>
        </p:grpSpPr>
        <p:sp>
          <p:nvSpPr>
            <p:cNvPr id="26" name="椭圆 25"/>
            <p:cNvSpPr/>
            <p:nvPr/>
          </p:nvSpPr>
          <p:spPr>
            <a:xfrm>
              <a:off x="5739289" y="-758465"/>
              <a:ext cx="713423" cy="7134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771125" y="-726630"/>
              <a:ext cx="649749" cy="649747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28" name="图片 27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739288" y="-784204"/>
              <a:ext cx="713423" cy="713419"/>
            </a:xfrm>
            <a:custGeom>
              <a:avLst/>
              <a:gdLst>
                <a:gd name="connsiteX0" fmla="*/ 606886 w 1213772"/>
                <a:gd name="connsiteY0" fmla="*/ 0 h 1213772"/>
                <a:gd name="connsiteX1" fmla="*/ 1213772 w 1213772"/>
                <a:gd name="connsiteY1" fmla="*/ 606886 h 1213772"/>
                <a:gd name="connsiteX2" fmla="*/ 606886 w 1213772"/>
                <a:gd name="connsiteY2" fmla="*/ 1213772 h 1213772"/>
                <a:gd name="connsiteX3" fmla="*/ 0 w 1213772"/>
                <a:gd name="connsiteY3" fmla="*/ 606886 h 1213772"/>
                <a:gd name="connsiteX4" fmla="*/ 606886 w 1213772"/>
                <a:gd name="connsiteY4" fmla="*/ 0 h 12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72" h="1213772">
                  <a:moveTo>
                    <a:pt x="606886" y="0"/>
                  </a:moveTo>
                  <a:cubicBezTo>
                    <a:pt x="942060" y="0"/>
                    <a:pt x="1213772" y="271712"/>
                    <a:pt x="1213772" y="606886"/>
                  </a:cubicBezTo>
                  <a:cubicBezTo>
                    <a:pt x="1213772" y="942060"/>
                    <a:pt x="942060" y="1213772"/>
                    <a:pt x="606886" y="1213772"/>
                  </a:cubicBezTo>
                  <a:cubicBezTo>
                    <a:pt x="271712" y="1213772"/>
                    <a:pt x="0" y="942060"/>
                    <a:pt x="0" y="606886"/>
                  </a:cubicBezTo>
                  <a:cubicBezTo>
                    <a:pt x="0" y="271712"/>
                    <a:pt x="271712" y="0"/>
                    <a:pt x="606886" y="0"/>
                  </a:cubicBezTo>
                  <a:close/>
                </a:path>
              </a:pathLst>
            </a:custGeom>
          </p:spPr>
        </p:pic>
      </p:grpSp>
      <p:grpSp>
        <p:nvGrpSpPr>
          <p:cNvPr id="42" name="组合 41"/>
          <p:cNvGrpSpPr/>
          <p:nvPr/>
        </p:nvGrpSpPr>
        <p:grpSpPr>
          <a:xfrm>
            <a:off x="4832072" y="4944377"/>
            <a:ext cx="2815661" cy="1023943"/>
            <a:chOff x="2614155" y="2534125"/>
            <a:chExt cx="2815661" cy="1023943"/>
          </a:xfrm>
        </p:grpSpPr>
        <p:sp>
          <p:nvSpPr>
            <p:cNvPr id="43" name="文本框 42"/>
            <p:cNvSpPr txBox="1"/>
            <p:nvPr/>
          </p:nvSpPr>
          <p:spPr>
            <a:xfrm>
              <a:off x="2614414" y="2534125"/>
              <a:ext cx="155956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300" dirty="0">
                  <a:solidFill>
                    <a:schemeClr val="accent3"/>
                  </a:solidFill>
                  <a:latin typeface="宋体" panose="02010600030101010101" charset="-122"/>
                  <a:ea typeface="宋体" panose="02010600030101010101" charset="-122"/>
                </a:rPr>
                <a:t>输入标题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2614155" y="2987203"/>
              <a:ext cx="2815661" cy="57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bg2">
                      <a:lumMod val="25000"/>
                    </a:schemeClr>
                  </a:solidFill>
                  <a:latin typeface="宋体" panose="02010600030101010101" charset="-122"/>
                  <a:ea typeface="宋体" panose="02010600030101010101" charset="-122"/>
                </a:rPr>
                <a:t>请在这里输入文本，尽量简洁，可以换颜色和字体。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233481" y="5300620"/>
            <a:ext cx="296388" cy="296386"/>
            <a:chOff x="9022499" y="-790428"/>
            <a:chExt cx="713424" cy="745382"/>
          </a:xfrm>
        </p:grpSpPr>
        <p:sp>
          <p:nvSpPr>
            <p:cNvPr id="30" name="椭圆 29"/>
            <p:cNvSpPr/>
            <p:nvPr/>
          </p:nvSpPr>
          <p:spPr>
            <a:xfrm>
              <a:off x="9022500" y="-758465"/>
              <a:ext cx="713423" cy="7134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9054336" y="-726630"/>
              <a:ext cx="649749" cy="649747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34" name="图片 33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022499" y="-790428"/>
              <a:ext cx="713423" cy="713419"/>
            </a:xfrm>
            <a:custGeom>
              <a:avLst/>
              <a:gdLst>
                <a:gd name="connsiteX0" fmla="*/ 606886 w 1213772"/>
                <a:gd name="connsiteY0" fmla="*/ 0 h 1213772"/>
                <a:gd name="connsiteX1" fmla="*/ 1213772 w 1213772"/>
                <a:gd name="connsiteY1" fmla="*/ 606886 h 1213772"/>
                <a:gd name="connsiteX2" fmla="*/ 606886 w 1213772"/>
                <a:gd name="connsiteY2" fmla="*/ 1213772 h 1213772"/>
                <a:gd name="connsiteX3" fmla="*/ 0 w 1213772"/>
                <a:gd name="connsiteY3" fmla="*/ 606886 h 1213772"/>
                <a:gd name="connsiteX4" fmla="*/ 606886 w 1213772"/>
                <a:gd name="connsiteY4" fmla="*/ 0 h 12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72" h="1213772">
                  <a:moveTo>
                    <a:pt x="606886" y="0"/>
                  </a:moveTo>
                  <a:cubicBezTo>
                    <a:pt x="942060" y="0"/>
                    <a:pt x="1213772" y="271712"/>
                    <a:pt x="1213772" y="606886"/>
                  </a:cubicBezTo>
                  <a:cubicBezTo>
                    <a:pt x="1213772" y="942060"/>
                    <a:pt x="942060" y="1213772"/>
                    <a:pt x="606886" y="1213772"/>
                  </a:cubicBezTo>
                  <a:cubicBezTo>
                    <a:pt x="271712" y="1213772"/>
                    <a:pt x="0" y="942060"/>
                    <a:pt x="0" y="606886"/>
                  </a:cubicBezTo>
                  <a:cubicBezTo>
                    <a:pt x="0" y="271712"/>
                    <a:pt x="271712" y="0"/>
                    <a:pt x="606886" y="0"/>
                  </a:cubicBezTo>
                  <a:close/>
                </a:path>
              </a:pathLst>
            </a:custGeom>
          </p:spPr>
        </p:pic>
      </p:grpSp>
      <p:grpSp>
        <p:nvGrpSpPr>
          <p:cNvPr id="45" name="组合 44"/>
          <p:cNvGrpSpPr/>
          <p:nvPr/>
        </p:nvGrpSpPr>
        <p:grpSpPr>
          <a:xfrm>
            <a:off x="8593023" y="4944377"/>
            <a:ext cx="2815661" cy="1023943"/>
            <a:chOff x="2614155" y="2534125"/>
            <a:chExt cx="2815661" cy="1023943"/>
          </a:xfrm>
        </p:grpSpPr>
        <p:sp>
          <p:nvSpPr>
            <p:cNvPr id="46" name="文本框 45"/>
            <p:cNvSpPr txBox="1"/>
            <p:nvPr/>
          </p:nvSpPr>
          <p:spPr>
            <a:xfrm>
              <a:off x="2614414" y="2534125"/>
              <a:ext cx="155956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300" dirty="0">
                  <a:solidFill>
                    <a:schemeClr val="accent1"/>
                  </a:solidFill>
                  <a:latin typeface="宋体" panose="02010600030101010101" charset="-122"/>
                  <a:ea typeface="宋体" panose="02010600030101010101" charset="-122"/>
                </a:rPr>
                <a:t>输入标题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614155" y="2987203"/>
              <a:ext cx="2815661" cy="57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bg2">
                      <a:lumMod val="25000"/>
                    </a:schemeClr>
                  </a:solidFill>
                  <a:latin typeface="宋体" panose="02010600030101010101" charset="-122"/>
                  <a:ea typeface="宋体" panose="02010600030101010101" charset="-122"/>
                </a:rPr>
                <a:t>请在这里输入文本，尽量简洁，可以换颜色和字体。</a:t>
              </a:r>
            </a:p>
          </p:txBody>
        </p:sp>
      </p:grpSp>
      <p:grpSp>
        <p:nvGrpSpPr>
          <p:cNvPr id="31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32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87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8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9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0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1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2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3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4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5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6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7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8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9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0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1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2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3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4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5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6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7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35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78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9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0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1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2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3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4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5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6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36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9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0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8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9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0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1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2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3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4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6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7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8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9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0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1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2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3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4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5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6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7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8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9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0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1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2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3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4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5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6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7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715876" y="1984482"/>
            <a:ext cx="8760248" cy="40449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9746" y="2023239"/>
            <a:ext cx="8760248" cy="4044998"/>
          </a:xfrm>
          <a:custGeom>
            <a:avLst/>
            <a:gdLst>
              <a:gd name="connsiteX0" fmla="*/ 0 w 8760248"/>
              <a:gd name="connsiteY0" fmla="*/ 0 h 4044998"/>
              <a:gd name="connsiteX1" fmla="*/ 8760248 w 8760248"/>
              <a:gd name="connsiteY1" fmla="*/ 0 h 4044998"/>
              <a:gd name="connsiteX2" fmla="*/ 8760248 w 8760248"/>
              <a:gd name="connsiteY2" fmla="*/ 4044998 h 4044998"/>
              <a:gd name="connsiteX3" fmla="*/ 0 w 8760248"/>
              <a:gd name="connsiteY3" fmla="*/ 4044998 h 40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60248" h="4044998">
                <a:moveTo>
                  <a:pt x="0" y="0"/>
                </a:moveTo>
                <a:lnTo>
                  <a:pt x="8760248" y="0"/>
                </a:lnTo>
                <a:lnTo>
                  <a:pt x="8760248" y="4044998"/>
                </a:lnTo>
                <a:lnTo>
                  <a:pt x="0" y="4044998"/>
                </a:lnTo>
                <a:close/>
              </a:path>
            </a:pathLst>
          </a:custGeom>
        </p:spPr>
      </p:pic>
      <p:sp>
        <p:nvSpPr>
          <p:cNvPr id="7" name="矩形: 圆角 6"/>
          <p:cNvSpPr/>
          <p:nvPr/>
        </p:nvSpPr>
        <p:spPr>
          <a:xfrm>
            <a:off x="406400" y="396240"/>
            <a:ext cx="11379200" cy="6065520"/>
          </a:xfrm>
          <a:prstGeom prst="roundRect">
            <a:avLst>
              <a:gd name="adj" fmla="val 0"/>
            </a:avLst>
          </a:prstGeom>
          <a:noFill/>
          <a:ln w="381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25120" y="31496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325120" y="638048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11704320" y="31496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59280" y="2165490"/>
            <a:ext cx="8473440" cy="3745491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19641" y="3119235"/>
            <a:ext cx="725023" cy="2610192"/>
            <a:chOff x="-2310884" y="-5157494"/>
            <a:chExt cx="1195754" cy="4893143"/>
          </a:xfrm>
        </p:grpSpPr>
        <p:sp>
          <p:nvSpPr>
            <p:cNvPr id="81" name="矩形: 圆角 80"/>
            <p:cNvSpPr/>
            <p:nvPr/>
          </p:nvSpPr>
          <p:spPr>
            <a:xfrm>
              <a:off x="-2310884" y="-5157494"/>
              <a:ext cx="1195754" cy="4893143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82" name="矩形: 圆角 81"/>
            <p:cNvSpPr/>
            <p:nvPr/>
          </p:nvSpPr>
          <p:spPr>
            <a:xfrm>
              <a:off x="-2170207" y="-4988495"/>
              <a:ext cx="914400" cy="45290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83" name="矩形: 圆角 82"/>
            <p:cNvSpPr/>
            <p:nvPr/>
          </p:nvSpPr>
          <p:spPr>
            <a:xfrm>
              <a:off x="-2247372" y="-5069570"/>
              <a:ext cx="1068730" cy="471729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86" name="图片 85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2170207" y="-4988495"/>
              <a:ext cx="914400" cy="4529024"/>
            </a:xfrm>
            <a:custGeom>
              <a:avLst/>
              <a:gdLst>
                <a:gd name="connsiteX0" fmla="*/ 152403 w 914400"/>
                <a:gd name="connsiteY0" fmla="*/ 0 h 4529024"/>
                <a:gd name="connsiteX1" fmla="*/ 761997 w 914400"/>
                <a:gd name="connsiteY1" fmla="*/ 0 h 4529024"/>
                <a:gd name="connsiteX2" fmla="*/ 914400 w 914400"/>
                <a:gd name="connsiteY2" fmla="*/ 152403 h 4529024"/>
                <a:gd name="connsiteX3" fmla="*/ 914400 w 914400"/>
                <a:gd name="connsiteY3" fmla="*/ 4376621 h 4529024"/>
                <a:gd name="connsiteX4" fmla="*/ 761997 w 914400"/>
                <a:gd name="connsiteY4" fmla="*/ 4529024 h 4529024"/>
                <a:gd name="connsiteX5" fmla="*/ 152403 w 914400"/>
                <a:gd name="connsiteY5" fmla="*/ 4529024 h 4529024"/>
                <a:gd name="connsiteX6" fmla="*/ 0 w 914400"/>
                <a:gd name="connsiteY6" fmla="*/ 4376621 h 4529024"/>
                <a:gd name="connsiteX7" fmla="*/ 0 w 914400"/>
                <a:gd name="connsiteY7" fmla="*/ 152403 h 4529024"/>
                <a:gd name="connsiteX8" fmla="*/ 152403 w 914400"/>
                <a:gd name="connsiteY8" fmla="*/ 0 h 452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4529024">
                  <a:moveTo>
                    <a:pt x="152403" y="0"/>
                  </a:moveTo>
                  <a:lnTo>
                    <a:pt x="761997" y="0"/>
                  </a:lnTo>
                  <a:cubicBezTo>
                    <a:pt x="846167" y="0"/>
                    <a:pt x="914400" y="68233"/>
                    <a:pt x="914400" y="152403"/>
                  </a:cubicBezTo>
                  <a:lnTo>
                    <a:pt x="914400" y="4376621"/>
                  </a:lnTo>
                  <a:cubicBezTo>
                    <a:pt x="914400" y="4460791"/>
                    <a:pt x="846167" y="4529024"/>
                    <a:pt x="761997" y="4529024"/>
                  </a:cubicBezTo>
                  <a:lnTo>
                    <a:pt x="152403" y="4529024"/>
                  </a:lnTo>
                  <a:cubicBezTo>
                    <a:pt x="68233" y="4529024"/>
                    <a:pt x="0" y="4460791"/>
                    <a:pt x="0" y="4376621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solidFill>
              <a:srgbClr val="E1713B"/>
            </a:solidFill>
          </p:spPr>
        </p:pic>
      </p:grpSp>
      <p:grpSp>
        <p:nvGrpSpPr>
          <p:cNvPr id="94" name="组合 93"/>
          <p:cNvGrpSpPr/>
          <p:nvPr/>
        </p:nvGrpSpPr>
        <p:grpSpPr>
          <a:xfrm>
            <a:off x="719641" y="2242324"/>
            <a:ext cx="729655" cy="729655"/>
            <a:chOff x="-3944446" y="-2583857"/>
            <a:chExt cx="1213772" cy="1213772"/>
          </a:xfrm>
        </p:grpSpPr>
        <p:sp>
          <p:nvSpPr>
            <p:cNvPr id="88" name="椭圆 87"/>
            <p:cNvSpPr/>
            <p:nvPr/>
          </p:nvSpPr>
          <p:spPr>
            <a:xfrm>
              <a:off x="-3944446" y="-2583857"/>
              <a:ext cx="1213772" cy="12137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-3890282" y="-2529693"/>
              <a:ext cx="1105444" cy="1105444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93" name="图片 92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3944446" y="-2583857"/>
              <a:ext cx="1213772" cy="1213772"/>
            </a:xfrm>
            <a:custGeom>
              <a:avLst/>
              <a:gdLst>
                <a:gd name="connsiteX0" fmla="*/ 606886 w 1213772"/>
                <a:gd name="connsiteY0" fmla="*/ 0 h 1213772"/>
                <a:gd name="connsiteX1" fmla="*/ 1213772 w 1213772"/>
                <a:gd name="connsiteY1" fmla="*/ 606886 h 1213772"/>
                <a:gd name="connsiteX2" fmla="*/ 606886 w 1213772"/>
                <a:gd name="connsiteY2" fmla="*/ 1213772 h 1213772"/>
                <a:gd name="connsiteX3" fmla="*/ 0 w 1213772"/>
                <a:gd name="connsiteY3" fmla="*/ 606886 h 1213772"/>
                <a:gd name="connsiteX4" fmla="*/ 606886 w 1213772"/>
                <a:gd name="connsiteY4" fmla="*/ 0 h 12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72" h="1213772">
                  <a:moveTo>
                    <a:pt x="606886" y="0"/>
                  </a:moveTo>
                  <a:cubicBezTo>
                    <a:pt x="942060" y="0"/>
                    <a:pt x="1213772" y="271712"/>
                    <a:pt x="1213772" y="606886"/>
                  </a:cubicBezTo>
                  <a:cubicBezTo>
                    <a:pt x="1213772" y="942060"/>
                    <a:pt x="942060" y="1213772"/>
                    <a:pt x="606886" y="1213772"/>
                  </a:cubicBezTo>
                  <a:cubicBezTo>
                    <a:pt x="271712" y="1213772"/>
                    <a:pt x="0" y="942060"/>
                    <a:pt x="0" y="606886"/>
                  </a:cubicBezTo>
                  <a:cubicBezTo>
                    <a:pt x="0" y="271712"/>
                    <a:pt x="271712" y="0"/>
                    <a:pt x="606886" y="0"/>
                  </a:cubicBezTo>
                  <a:close/>
                </a:path>
              </a:pathLst>
            </a:custGeom>
          </p:spPr>
        </p:pic>
      </p:grpSp>
      <p:sp>
        <p:nvSpPr>
          <p:cNvPr id="97" name="矩形 96"/>
          <p:cNvSpPr/>
          <p:nvPr/>
        </p:nvSpPr>
        <p:spPr>
          <a:xfrm>
            <a:off x="691242" y="1048520"/>
            <a:ext cx="10809516" cy="939272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59" name="任意多边形: 形状 58"/>
          <p:cNvSpPr/>
          <p:nvPr/>
        </p:nvSpPr>
        <p:spPr>
          <a:xfrm rot="475532" flipH="1" flipV="1">
            <a:off x="10076768" y="1199480"/>
            <a:ext cx="768097" cy="951511"/>
          </a:xfrm>
          <a:custGeom>
            <a:avLst/>
            <a:gdLst>
              <a:gd name="connsiteX0" fmla="*/ 0 w 768097"/>
              <a:gd name="connsiteY0" fmla="*/ 0 h 951511"/>
              <a:gd name="connsiteX1" fmla="*/ 402336 w 768097"/>
              <a:gd name="connsiteY1" fmla="*/ 0 h 951511"/>
              <a:gd name="connsiteX2" fmla="*/ 402336 w 768097"/>
              <a:gd name="connsiteY2" fmla="*/ 440092 h 951511"/>
              <a:gd name="connsiteX3" fmla="*/ 402337 w 768097"/>
              <a:gd name="connsiteY3" fmla="*/ 440091 h 951511"/>
              <a:gd name="connsiteX4" fmla="*/ 402337 w 768097"/>
              <a:gd name="connsiteY4" fmla="*/ 843 h 951511"/>
              <a:gd name="connsiteX5" fmla="*/ 768097 w 768097"/>
              <a:gd name="connsiteY5" fmla="*/ 843 h 951511"/>
              <a:gd name="connsiteX6" fmla="*/ 768097 w 768097"/>
              <a:gd name="connsiteY6" fmla="*/ 951511 h 951511"/>
              <a:gd name="connsiteX7" fmla="*/ 402337 w 768097"/>
              <a:gd name="connsiteY7" fmla="*/ 951511 h 951511"/>
              <a:gd name="connsiteX8" fmla="*/ 402337 w 768097"/>
              <a:gd name="connsiteY8" fmla="*/ 950668 h 951511"/>
              <a:gd name="connsiteX9" fmla="*/ 1 w 768097"/>
              <a:gd name="connsiteY9" fmla="*/ 950668 h 951511"/>
              <a:gd name="connsiteX10" fmla="*/ 374565 w 768097"/>
              <a:gd name="connsiteY10" fmla="*/ 475335 h 95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97" h="951511">
                <a:moveTo>
                  <a:pt x="0" y="0"/>
                </a:moveTo>
                <a:lnTo>
                  <a:pt x="402336" y="0"/>
                </a:lnTo>
                <a:lnTo>
                  <a:pt x="402336" y="440092"/>
                </a:lnTo>
                <a:lnTo>
                  <a:pt x="402337" y="440091"/>
                </a:lnTo>
                <a:lnTo>
                  <a:pt x="402337" y="843"/>
                </a:lnTo>
                <a:lnTo>
                  <a:pt x="768097" y="843"/>
                </a:lnTo>
                <a:lnTo>
                  <a:pt x="768097" y="951511"/>
                </a:lnTo>
                <a:lnTo>
                  <a:pt x="402337" y="951511"/>
                </a:lnTo>
                <a:lnTo>
                  <a:pt x="402337" y="950668"/>
                </a:lnTo>
                <a:lnTo>
                  <a:pt x="1" y="950668"/>
                </a:lnTo>
                <a:lnTo>
                  <a:pt x="374565" y="47533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58" name="任意多边形: 形状 57"/>
          <p:cNvSpPr/>
          <p:nvPr/>
        </p:nvSpPr>
        <p:spPr>
          <a:xfrm rot="21185893">
            <a:off x="1339592" y="1171276"/>
            <a:ext cx="768097" cy="951511"/>
          </a:xfrm>
          <a:custGeom>
            <a:avLst/>
            <a:gdLst>
              <a:gd name="connsiteX0" fmla="*/ 0 w 768097"/>
              <a:gd name="connsiteY0" fmla="*/ 0 h 951511"/>
              <a:gd name="connsiteX1" fmla="*/ 402336 w 768097"/>
              <a:gd name="connsiteY1" fmla="*/ 0 h 951511"/>
              <a:gd name="connsiteX2" fmla="*/ 402336 w 768097"/>
              <a:gd name="connsiteY2" fmla="*/ 440092 h 951511"/>
              <a:gd name="connsiteX3" fmla="*/ 402337 w 768097"/>
              <a:gd name="connsiteY3" fmla="*/ 440091 h 951511"/>
              <a:gd name="connsiteX4" fmla="*/ 402337 w 768097"/>
              <a:gd name="connsiteY4" fmla="*/ 843 h 951511"/>
              <a:gd name="connsiteX5" fmla="*/ 768097 w 768097"/>
              <a:gd name="connsiteY5" fmla="*/ 843 h 951511"/>
              <a:gd name="connsiteX6" fmla="*/ 768097 w 768097"/>
              <a:gd name="connsiteY6" fmla="*/ 951511 h 951511"/>
              <a:gd name="connsiteX7" fmla="*/ 402337 w 768097"/>
              <a:gd name="connsiteY7" fmla="*/ 951511 h 951511"/>
              <a:gd name="connsiteX8" fmla="*/ 402337 w 768097"/>
              <a:gd name="connsiteY8" fmla="*/ 950668 h 951511"/>
              <a:gd name="connsiteX9" fmla="*/ 1 w 768097"/>
              <a:gd name="connsiteY9" fmla="*/ 950668 h 951511"/>
              <a:gd name="connsiteX10" fmla="*/ 374565 w 768097"/>
              <a:gd name="connsiteY10" fmla="*/ 475335 h 95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97" h="951511">
                <a:moveTo>
                  <a:pt x="0" y="0"/>
                </a:moveTo>
                <a:lnTo>
                  <a:pt x="402336" y="0"/>
                </a:lnTo>
                <a:lnTo>
                  <a:pt x="402336" y="440092"/>
                </a:lnTo>
                <a:lnTo>
                  <a:pt x="402337" y="440091"/>
                </a:lnTo>
                <a:lnTo>
                  <a:pt x="402337" y="843"/>
                </a:lnTo>
                <a:lnTo>
                  <a:pt x="768097" y="843"/>
                </a:lnTo>
                <a:lnTo>
                  <a:pt x="768097" y="951511"/>
                </a:lnTo>
                <a:lnTo>
                  <a:pt x="402337" y="951511"/>
                </a:lnTo>
                <a:lnTo>
                  <a:pt x="402337" y="950668"/>
                </a:lnTo>
                <a:lnTo>
                  <a:pt x="1" y="950668"/>
                </a:lnTo>
                <a:lnTo>
                  <a:pt x="374565" y="47533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pic>
        <p:nvPicPr>
          <p:cNvPr id="21" name="图片 20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051" y="754411"/>
            <a:ext cx="8961897" cy="1458772"/>
          </a:xfrm>
          <a:prstGeom prst="rect">
            <a:avLst/>
          </a:prstGeom>
          <a:ln w="12700">
            <a:noFill/>
          </a:ln>
        </p:spPr>
      </p:pic>
      <p:sp>
        <p:nvSpPr>
          <p:cNvPr id="95" name="文本框 94"/>
          <p:cNvSpPr txBox="1"/>
          <p:nvPr/>
        </p:nvSpPr>
        <p:spPr>
          <a:xfrm>
            <a:off x="2282824" y="1319867"/>
            <a:ext cx="7626352" cy="923330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575940"/>
              </a:avLst>
            </a:prstTxWarp>
            <a:spAutoFit/>
          </a:bodyPr>
          <a:lstStyle/>
          <a:p>
            <a:pPr algn="ctr"/>
            <a:r>
              <a:rPr lang="zh-CN" altLang="en-US" sz="5400" b="1" spc="1500" dirty="0">
                <a:solidFill>
                  <a:srgbClr val="EBDAAF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上海大学</a:t>
            </a:r>
            <a:r>
              <a:rPr lang="en-US" altLang="zh-CN" sz="5400" b="1" spc="1500" dirty="0">
                <a:solidFill>
                  <a:srgbClr val="EBDAAF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PPT</a:t>
            </a:r>
            <a:r>
              <a:rPr lang="zh-CN" altLang="en-US" sz="5400" b="1" spc="1500" dirty="0">
                <a:solidFill>
                  <a:srgbClr val="EBDAAF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模版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10757176" y="3119235"/>
            <a:ext cx="725023" cy="2610192"/>
            <a:chOff x="-2310884" y="-5157494"/>
            <a:chExt cx="1195754" cy="4893143"/>
          </a:xfrm>
        </p:grpSpPr>
        <p:sp>
          <p:nvSpPr>
            <p:cNvPr id="61" name="矩形: 圆角 60"/>
            <p:cNvSpPr/>
            <p:nvPr/>
          </p:nvSpPr>
          <p:spPr>
            <a:xfrm>
              <a:off x="-2310884" y="-5157494"/>
              <a:ext cx="1195754" cy="4893143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62" name="矩形: 圆角 61"/>
            <p:cNvSpPr/>
            <p:nvPr/>
          </p:nvSpPr>
          <p:spPr>
            <a:xfrm>
              <a:off x="-2170207" y="-4988495"/>
              <a:ext cx="914400" cy="45290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64" name="矩形: 圆角 63"/>
            <p:cNvSpPr/>
            <p:nvPr/>
          </p:nvSpPr>
          <p:spPr>
            <a:xfrm>
              <a:off x="-2247372" y="-5069570"/>
              <a:ext cx="1068730" cy="471729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65" name="图片 64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2170207" y="-4988495"/>
              <a:ext cx="914400" cy="4529024"/>
            </a:xfrm>
            <a:custGeom>
              <a:avLst/>
              <a:gdLst>
                <a:gd name="connsiteX0" fmla="*/ 152403 w 914400"/>
                <a:gd name="connsiteY0" fmla="*/ 0 h 4529024"/>
                <a:gd name="connsiteX1" fmla="*/ 761997 w 914400"/>
                <a:gd name="connsiteY1" fmla="*/ 0 h 4529024"/>
                <a:gd name="connsiteX2" fmla="*/ 914400 w 914400"/>
                <a:gd name="connsiteY2" fmla="*/ 152403 h 4529024"/>
                <a:gd name="connsiteX3" fmla="*/ 914400 w 914400"/>
                <a:gd name="connsiteY3" fmla="*/ 4376621 h 4529024"/>
                <a:gd name="connsiteX4" fmla="*/ 761997 w 914400"/>
                <a:gd name="connsiteY4" fmla="*/ 4529024 h 4529024"/>
                <a:gd name="connsiteX5" fmla="*/ 152403 w 914400"/>
                <a:gd name="connsiteY5" fmla="*/ 4529024 h 4529024"/>
                <a:gd name="connsiteX6" fmla="*/ 0 w 914400"/>
                <a:gd name="connsiteY6" fmla="*/ 4376621 h 4529024"/>
                <a:gd name="connsiteX7" fmla="*/ 0 w 914400"/>
                <a:gd name="connsiteY7" fmla="*/ 152403 h 4529024"/>
                <a:gd name="connsiteX8" fmla="*/ 152403 w 914400"/>
                <a:gd name="connsiteY8" fmla="*/ 0 h 452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4529024">
                  <a:moveTo>
                    <a:pt x="152403" y="0"/>
                  </a:moveTo>
                  <a:lnTo>
                    <a:pt x="761997" y="0"/>
                  </a:lnTo>
                  <a:cubicBezTo>
                    <a:pt x="846167" y="0"/>
                    <a:pt x="914400" y="68233"/>
                    <a:pt x="914400" y="152403"/>
                  </a:cubicBezTo>
                  <a:lnTo>
                    <a:pt x="914400" y="4376621"/>
                  </a:lnTo>
                  <a:cubicBezTo>
                    <a:pt x="914400" y="4460791"/>
                    <a:pt x="846167" y="4529024"/>
                    <a:pt x="761997" y="4529024"/>
                  </a:cubicBezTo>
                  <a:lnTo>
                    <a:pt x="152403" y="4529024"/>
                  </a:lnTo>
                  <a:cubicBezTo>
                    <a:pt x="68233" y="4529024"/>
                    <a:pt x="0" y="4460791"/>
                    <a:pt x="0" y="4376621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solidFill>
              <a:srgbClr val="E1713B"/>
            </a:solidFill>
            <a:ln>
              <a:solidFill>
                <a:srgbClr val="E1713B"/>
              </a:solidFill>
            </a:ln>
          </p:spPr>
        </p:pic>
      </p:grpSp>
      <p:grpSp>
        <p:nvGrpSpPr>
          <p:cNvPr id="67" name="组合 66"/>
          <p:cNvGrpSpPr/>
          <p:nvPr/>
        </p:nvGrpSpPr>
        <p:grpSpPr>
          <a:xfrm>
            <a:off x="10739132" y="2242324"/>
            <a:ext cx="729655" cy="729655"/>
            <a:chOff x="-3944446" y="-2583857"/>
            <a:chExt cx="1213772" cy="1213772"/>
          </a:xfrm>
        </p:grpSpPr>
        <p:sp>
          <p:nvSpPr>
            <p:cNvPr id="68" name="椭圆 67"/>
            <p:cNvSpPr/>
            <p:nvPr/>
          </p:nvSpPr>
          <p:spPr>
            <a:xfrm>
              <a:off x="-3944446" y="-2583857"/>
              <a:ext cx="1213772" cy="12137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-3890282" y="-2529693"/>
              <a:ext cx="1105444" cy="1105444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84" name="图片 83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3944446" y="-2583857"/>
              <a:ext cx="1213772" cy="1213772"/>
            </a:xfrm>
            <a:custGeom>
              <a:avLst/>
              <a:gdLst>
                <a:gd name="connsiteX0" fmla="*/ 606886 w 1213772"/>
                <a:gd name="connsiteY0" fmla="*/ 0 h 1213772"/>
                <a:gd name="connsiteX1" fmla="*/ 1213772 w 1213772"/>
                <a:gd name="connsiteY1" fmla="*/ 606886 h 1213772"/>
                <a:gd name="connsiteX2" fmla="*/ 606886 w 1213772"/>
                <a:gd name="connsiteY2" fmla="*/ 1213772 h 1213772"/>
                <a:gd name="connsiteX3" fmla="*/ 0 w 1213772"/>
                <a:gd name="connsiteY3" fmla="*/ 606886 h 1213772"/>
                <a:gd name="connsiteX4" fmla="*/ 606886 w 1213772"/>
                <a:gd name="connsiteY4" fmla="*/ 0 h 12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72" h="1213772">
                  <a:moveTo>
                    <a:pt x="606886" y="0"/>
                  </a:moveTo>
                  <a:cubicBezTo>
                    <a:pt x="942060" y="0"/>
                    <a:pt x="1213772" y="271712"/>
                    <a:pt x="1213772" y="606886"/>
                  </a:cubicBezTo>
                  <a:cubicBezTo>
                    <a:pt x="1213772" y="942060"/>
                    <a:pt x="942060" y="1213772"/>
                    <a:pt x="606886" y="1213772"/>
                  </a:cubicBezTo>
                  <a:cubicBezTo>
                    <a:pt x="271712" y="1213772"/>
                    <a:pt x="0" y="942060"/>
                    <a:pt x="0" y="606886"/>
                  </a:cubicBezTo>
                  <a:cubicBezTo>
                    <a:pt x="0" y="271712"/>
                    <a:pt x="271712" y="0"/>
                    <a:pt x="606886" y="0"/>
                  </a:cubicBezTo>
                  <a:close/>
                </a:path>
              </a:pathLst>
            </a:custGeom>
          </p:spPr>
        </p:pic>
      </p:grpSp>
      <p:sp>
        <p:nvSpPr>
          <p:cNvPr id="100" name="任意多边形: 形状 99"/>
          <p:cNvSpPr/>
          <p:nvPr/>
        </p:nvSpPr>
        <p:spPr>
          <a:xfrm>
            <a:off x="4225074" y="4109752"/>
            <a:ext cx="3714014" cy="1040982"/>
          </a:xfrm>
          <a:custGeom>
            <a:avLst/>
            <a:gdLst>
              <a:gd name="connsiteX0" fmla="*/ 457200 w 3262391"/>
              <a:gd name="connsiteY0" fmla="*/ 0 h 914400"/>
              <a:gd name="connsiteX1" fmla="*/ 836317 w 3262391"/>
              <a:gd name="connsiteY1" fmla="*/ 201575 h 914400"/>
              <a:gd name="connsiteX2" fmla="*/ 848532 w 3262391"/>
              <a:gd name="connsiteY2" fmla="*/ 224079 h 914400"/>
              <a:gd name="connsiteX3" fmla="*/ 860746 w 3262391"/>
              <a:gd name="connsiteY3" fmla="*/ 201575 h 914400"/>
              <a:gd name="connsiteX4" fmla="*/ 1239864 w 3262391"/>
              <a:gd name="connsiteY4" fmla="*/ 0 h 914400"/>
              <a:gd name="connsiteX5" fmla="*/ 1618981 w 3262391"/>
              <a:gd name="connsiteY5" fmla="*/ 201575 h 914400"/>
              <a:gd name="connsiteX6" fmla="*/ 1631196 w 3262391"/>
              <a:gd name="connsiteY6" fmla="*/ 224079 h 914400"/>
              <a:gd name="connsiteX7" fmla="*/ 1643410 w 3262391"/>
              <a:gd name="connsiteY7" fmla="*/ 201575 h 914400"/>
              <a:gd name="connsiteX8" fmla="*/ 2022528 w 3262391"/>
              <a:gd name="connsiteY8" fmla="*/ 0 h 914400"/>
              <a:gd name="connsiteX9" fmla="*/ 2401646 w 3262391"/>
              <a:gd name="connsiteY9" fmla="*/ 201575 h 914400"/>
              <a:gd name="connsiteX10" fmla="*/ 2413860 w 3262391"/>
              <a:gd name="connsiteY10" fmla="*/ 224078 h 914400"/>
              <a:gd name="connsiteX11" fmla="*/ 2426074 w 3262391"/>
              <a:gd name="connsiteY11" fmla="*/ 201575 h 914400"/>
              <a:gd name="connsiteX12" fmla="*/ 2805191 w 3262391"/>
              <a:gd name="connsiteY12" fmla="*/ 0 h 914400"/>
              <a:gd name="connsiteX13" fmla="*/ 3262391 w 3262391"/>
              <a:gd name="connsiteY13" fmla="*/ 457200 h 914400"/>
              <a:gd name="connsiteX14" fmla="*/ 2805191 w 3262391"/>
              <a:gd name="connsiteY14" fmla="*/ 914400 h 914400"/>
              <a:gd name="connsiteX15" fmla="*/ 2426074 w 3262391"/>
              <a:gd name="connsiteY15" fmla="*/ 712825 h 914400"/>
              <a:gd name="connsiteX16" fmla="*/ 2413860 w 3262391"/>
              <a:gd name="connsiteY16" fmla="*/ 690323 h 914400"/>
              <a:gd name="connsiteX17" fmla="*/ 2401646 w 3262391"/>
              <a:gd name="connsiteY17" fmla="*/ 712825 h 914400"/>
              <a:gd name="connsiteX18" fmla="*/ 2022528 w 3262391"/>
              <a:gd name="connsiteY18" fmla="*/ 914400 h 914400"/>
              <a:gd name="connsiteX19" fmla="*/ 1643410 w 3262391"/>
              <a:gd name="connsiteY19" fmla="*/ 712825 h 914400"/>
              <a:gd name="connsiteX20" fmla="*/ 1631196 w 3262391"/>
              <a:gd name="connsiteY20" fmla="*/ 690322 h 914400"/>
              <a:gd name="connsiteX21" fmla="*/ 1618981 w 3262391"/>
              <a:gd name="connsiteY21" fmla="*/ 712825 h 914400"/>
              <a:gd name="connsiteX22" fmla="*/ 1239864 w 3262391"/>
              <a:gd name="connsiteY22" fmla="*/ 914400 h 914400"/>
              <a:gd name="connsiteX23" fmla="*/ 860746 w 3262391"/>
              <a:gd name="connsiteY23" fmla="*/ 712825 h 914400"/>
              <a:gd name="connsiteX24" fmla="*/ 848532 w 3262391"/>
              <a:gd name="connsiteY24" fmla="*/ 690322 h 914400"/>
              <a:gd name="connsiteX25" fmla="*/ 836317 w 3262391"/>
              <a:gd name="connsiteY25" fmla="*/ 712825 h 914400"/>
              <a:gd name="connsiteX26" fmla="*/ 457200 w 3262391"/>
              <a:gd name="connsiteY26" fmla="*/ 914400 h 914400"/>
              <a:gd name="connsiteX27" fmla="*/ 0 w 3262391"/>
              <a:gd name="connsiteY27" fmla="*/ 457200 h 914400"/>
              <a:gd name="connsiteX28" fmla="*/ 457200 w 3262391"/>
              <a:gd name="connsiteY28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262391" h="914400">
                <a:moveTo>
                  <a:pt x="457200" y="0"/>
                </a:moveTo>
                <a:cubicBezTo>
                  <a:pt x="615015" y="0"/>
                  <a:pt x="754155" y="79959"/>
                  <a:pt x="836317" y="201575"/>
                </a:cubicBezTo>
                <a:lnTo>
                  <a:pt x="848532" y="224079"/>
                </a:lnTo>
                <a:lnTo>
                  <a:pt x="860746" y="201575"/>
                </a:lnTo>
                <a:cubicBezTo>
                  <a:pt x="942908" y="79959"/>
                  <a:pt x="1082048" y="0"/>
                  <a:pt x="1239864" y="0"/>
                </a:cubicBezTo>
                <a:cubicBezTo>
                  <a:pt x="1397679" y="0"/>
                  <a:pt x="1536819" y="79959"/>
                  <a:pt x="1618981" y="201575"/>
                </a:cubicBezTo>
                <a:lnTo>
                  <a:pt x="1631196" y="224079"/>
                </a:lnTo>
                <a:lnTo>
                  <a:pt x="1643410" y="201575"/>
                </a:lnTo>
                <a:cubicBezTo>
                  <a:pt x="1725572" y="79959"/>
                  <a:pt x="1864712" y="0"/>
                  <a:pt x="2022528" y="0"/>
                </a:cubicBezTo>
                <a:cubicBezTo>
                  <a:pt x="2180343" y="0"/>
                  <a:pt x="2319483" y="79959"/>
                  <a:pt x="2401646" y="201575"/>
                </a:cubicBezTo>
                <a:lnTo>
                  <a:pt x="2413860" y="224078"/>
                </a:lnTo>
                <a:lnTo>
                  <a:pt x="2426074" y="201575"/>
                </a:lnTo>
                <a:cubicBezTo>
                  <a:pt x="2508236" y="79959"/>
                  <a:pt x="2647376" y="0"/>
                  <a:pt x="2805191" y="0"/>
                </a:cubicBezTo>
                <a:cubicBezTo>
                  <a:pt x="3057696" y="0"/>
                  <a:pt x="3262391" y="204695"/>
                  <a:pt x="3262391" y="457200"/>
                </a:cubicBezTo>
                <a:cubicBezTo>
                  <a:pt x="3262391" y="709705"/>
                  <a:pt x="3057696" y="914400"/>
                  <a:pt x="2805191" y="914400"/>
                </a:cubicBezTo>
                <a:cubicBezTo>
                  <a:pt x="2647376" y="914400"/>
                  <a:pt x="2508236" y="834441"/>
                  <a:pt x="2426074" y="712825"/>
                </a:cubicBezTo>
                <a:lnTo>
                  <a:pt x="2413860" y="690323"/>
                </a:lnTo>
                <a:lnTo>
                  <a:pt x="2401646" y="712825"/>
                </a:lnTo>
                <a:cubicBezTo>
                  <a:pt x="2319483" y="834441"/>
                  <a:pt x="2180343" y="914400"/>
                  <a:pt x="2022528" y="914400"/>
                </a:cubicBezTo>
                <a:cubicBezTo>
                  <a:pt x="1864712" y="914400"/>
                  <a:pt x="1725572" y="834441"/>
                  <a:pt x="1643410" y="712825"/>
                </a:cubicBezTo>
                <a:lnTo>
                  <a:pt x="1631196" y="690322"/>
                </a:lnTo>
                <a:lnTo>
                  <a:pt x="1618981" y="712825"/>
                </a:lnTo>
                <a:cubicBezTo>
                  <a:pt x="1536819" y="834441"/>
                  <a:pt x="1397679" y="914400"/>
                  <a:pt x="1239864" y="914400"/>
                </a:cubicBezTo>
                <a:cubicBezTo>
                  <a:pt x="1082048" y="914400"/>
                  <a:pt x="942908" y="834441"/>
                  <a:pt x="860746" y="712825"/>
                </a:cubicBezTo>
                <a:lnTo>
                  <a:pt x="848532" y="690322"/>
                </a:lnTo>
                <a:lnTo>
                  <a:pt x="836317" y="712825"/>
                </a:lnTo>
                <a:cubicBezTo>
                  <a:pt x="754155" y="834441"/>
                  <a:pt x="61501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pic>
        <p:nvPicPr>
          <p:cNvPr id="112" name="图片 111" descr="图片包含 笔记本, 电脑, 游戏机, 桌子&#10;&#10;描述已自动生成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920" y="7907859"/>
            <a:ext cx="4557119" cy="34129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0971" y="3577574"/>
            <a:ext cx="551815" cy="16935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b="1" dirty="0">
                <a:latin typeface="宋体" panose="02010600030101010101" charset="-122"/>
                <a:ea typeface="宋体" panose="02010600030101010101" charset="-122"/>
              </a:rPr>
              <a:t>踔厉奋发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10829144" y="3577574"/>
            <a:ext cx="551815" cy="16935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b="1" dirty="0">
                <a:latin typeface="宋体" panose="02010600030101010101" charset="-122"/>
                <a:ea typeface="宋体" panose="02010600030101010101" charset="-122"/>
              </a:rPr>
              <a:t>笃行不怠</a:t>
            </a:r>
          </a:p>
        </p:txBody>
      </p:sp>
      <p:grpSp>
        <p:nvGrpSpPr>
          <p:cNvPr id="76" name="组合 75"/>
          <p:cNvGrpSpPr/>
          <p:nvPr/>
        </p:nvGrpSpPr>
        <p:grpSpPr>
          <a:xfrm>
            <a:off x="2943930" y="2618414"/>
            <a:ext cx="6304140" cy="1916970"/>
            <a:chOff x="-4686355" y="-3690114"/>
            <a:chExt cx="6304140" cy="1916970"/>
          </a:xfrm>
        </p:grpSpPr>
        <p:sp>
          <p:nvSpPr>
            <p:cNvPr id="63" name="任意多边形: 形状 62"/>
            <p:cNvSpPr/>
            <p:nvPr/>
          </p:nvSpPr>
          <p:spPr>
            <a:xfrm>
              <a:off x="-4686355" y="-3690114"/>
              <a:ext cx="6304140" cy="1890332"/>
            </a:xfrm>
            <a:custGeom>
              <a:avLst/>
              <a:gdLst>
                <a:gd name="connsiteX0" fmla="*/ 945166 w 6304140"/>
                <a:gd name="connsiteY0" fmla="*/ 0 h 1890332"/>
                <a:gd name="connsiteX1" fmla="*/ 1613499 w 6304140"/>
                <a:gd name="connsiteY1" fmla="*/ 276833 h 1890332"/>
                <a:gd name="connsiteX2" fmla="*/ 1680800 w 6304140"/>
                <a:gd name="connsiteY2" fmla="*/ 358403 h 1890332"/>
                <a:gd name="connsiteX3" fmla="*/ 1748102 w 6304140"/>
                <a:gd name="connsiteY3" fmla="*/ 276833 h 1890332"/>
                <a:gd name="connsiteX4" fmla="*/ 2416435 w 6304140"/>
                <a:gd name="connsiteY4" fmla="*/ 0 h 1890332"/>
                <a:gd name="connsiteX5" fmla="*/ 3084768 w 6304140"/>
                <a:gd name="connsiteY5" fmla="*/ 276833 h 1890332"/>
                <a:gd name="connsiteX6" fmla="*/ 3152070 w 6304140"/>
                <a:gd name="connsiteY6" fmla="*/ 358403 h 1890332"/>
                <a:gd name="connsiteX7" fmla="*/ 3219371 w 6304140"/>
                <a:gd name="connsiteY7" fmla="*/ 276833 h 1890332"/>
                <a:gd name="connsiteX8" fmla="*/ 3887704 w 6304140"/>
                <a:gd name="connsiteY8" fmla="*/ 0 h 1890332"/>
                <a:gd name="connsiteX9" fmla="*/ 4556037 w 6304140"/>
                <a:gd name="connsiteY9" fmla="*/ 276833 h 1890332"/>
                <a:gd name="connsiteX10" fmla="*/ 4623339 w 6304140"/>
                <a:gd name="connsiteY10" fmla="*/ 358403 h 1890332"/>
                <a:gd name="connsiteX11" fmla="*/ 4690641 w 6304140"/>
                <a:gd name="connsiteY11" fmla="*/ 276833 h 1890332"/>
                <a:gd name="connsiteX12" fmla="*/ 5358974 w 6304140"/>
                <a:gd name="connsiteY12" fmla="*/ 0 h 1890332"/>
                <a:gd name="connsiteX13" fmla="*/ 6304140 w 6304140"/>
                <a:gd name="connsiteY13" fmla="*/ 945166 h 1890332"/>
                <a:gd name="connsiteX14" fmla="*/ 5358974 w 6304140"/>
                <a:gd name="connsiteY14" fmla="*/ 1890332 h 1890332"/>
                <a:gd name="connsiteX15" fmla="*/ 4690641 w 6304140"/>
                <a:gd name="connsiteY15" fmla="*/ 1613500 h 1890332"/>
                <a:gd name="connsiteX16" fmla="*/ 4623339 w 6304140"/>
                <a:gd name="connsiteY16" fmla="*/ 1531929 h 1890332"/>
                <a:gd name="connsiteX17" fmla="*/ 4556037 w 6304140"/>
                <a:gd name="connsiteY17" fmla="*/ 1613500 h 1890332"/>
                <a:gd name="connsiteX18" fmla="*/ 3887704 w 6304140"/>
                <a:gd name="connsiteY18" fmla="*/ 1890332 h 1890332"/>
                <a:gd name="connsiteX19" fmla="*/ 3219371 w 6304140"/>
                <a:gd name="connsiteY19" fmla="*/ 1613500 h 1890332"/>
                <a:gd name="connsiteX20" fmla="*/ 3152070 w 6304140"/>
                <a:gd name="connsiteY20" fmla="*/ 1531930 h 1890332"/>
                <a:gd name="connsiteX21" fmla="*/ 3084768 w 6304140"/>
                <a:gd name="connsiteY21" fmla="*/ 1613500 h 1890332"/>
                <a:gd name="connsiteX22" fmla="*/ 2416435 w 6304140"/>
                <a:gd name="connsiteY22" fmla="*/ 1890332 h 1890332"/>
                <a:gd name="connsiteX23" fmla="*/ 1748102 w 6304140"/>
                <a:gd name="connsiteY23" fmla="*/ 1613500 h 1890332"/>
                <a:gd name="connsiteX24" fmla="*/ 1680800 w 6304140"/>
                <a:gd name="connsiteY24" fmla="*/ 1531930 h 1890332"/>
                <a:gd name="connsiteX25" fmla="*/ 1613499 w 6304140"/>
                <a:gd name="connsiteY25" fmla="*/ 1613500 h 1890332"/>
                <a:gd name="connsiteX26" fmla="*/ 945166 w 6304140"/>
                <a:gd name="connsiteY26" fmla="*/ 1890332 h 1890332"/>
                <a:gd name="connsiteX27" fmla="*/ 0 w 6304140"/>
                <a:gd name="connsiteY27" fmla="*/ 945166 h 1890332"/>
                <a:gd name="connsiteX28" fmla="*/ 945166 w 6304140"/>
                <a:gd name="connsiteY28" fmla="*/ 0 h 189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04140" h="1890332">
                  <a:moveTo>
                    <a:pt x="945166" y="0"/>
                  </a:moveTo>
                  <a:cubicBezTo>
                    <a:pt x="1206166" y="0"/>
                    <a:pt x="1442458" y="105792"/>
                    <a:pt x="1613499" y="276833"/>
                  </a:cubicBezTo>
                  <a:lnTo>
                    <a:pt x="1680800" y="358403"/>
                  </a:lnTo>
                  <a:lnTo>
                    <a:pt x="1748102" y="276833"/>
                  </a:lnTo>
                  <a:cubicBezTo>
                    <a:pt x="1919143" y="105792"/>
                    <a:pt x="2155434" y="0"/>
                    <a:pt x="2416435" y="0"/>
                  </a:cubicBezTo>
                  <a:cubicBezTo>
                    <a:pt x="2677436" y="0"/>
                    <a:pt x="2913727" y="105792"/>
                    <a:pt x="3084768" y="276833"/>
                  </a:cubicBezTo>
                  <a:lnTo>
                    <a:pt x="3152070" y="358403"/>
                  </a:lnTo>
                  <a:lnTo>
                    <a:pt x="3219371" y="276833"/>
                  </a:lnTo>
                  <a:cubicBezTo>
                    <a:pt x="3390412" y="105792"/>
                    <a:pt x="3626703" y="0"/>
                    <a:pt x="3887704" y="0"/>
                  </a:cubicBezTo>
                  <a:cubicBezTo>
                    <a:pt x="4148704" y="0"/>
                    <a:pt x="4384996" y="105792"/>
                    <a:pt x="4556037" y="276833"/>
                  </a:cubicBezTo>
                  <a:lnTo>
                    <a:pt x="4623339" y="358403"/>
                  </a:lnTo>
                  <a:lnTo>
                    <a:pt x="4690641" y="276833"/>
                  </a:lnTo>
                  <a:cubicBezTo>
                    <a:pt x="4861682" y="105792"/>
                    <a:pt x="5097973" y="0"/>
                    <a:pt x="5358974" y="0"/>
                  </a:cubicBezTo>
                  <a:cubicBezTo>
                    <a:pt x="5880975" y="0"/>
                    <a:pt x="6304140" y="423165"/>
                    <a:pt x="6304140" y="945166"/>
                  </a:cubicBezTo>
                  <a:cubicBezTo>
                    <a:pt x="6304140" y="1467167"/>
                    <a:pt x="5880975" y="1890332"/>
                    <a:pt x="5358974" y="1890332"/>
                  </a:cubicBezTo>
                  <a:cubicBezTo>
                    <a:pt x="5097973" y="1890332"/>
                    <a:pt x="4861682" y="1784541"/>
                    <a:pt x="4690641" y="1613500"/>
                  </a:cubicBezTo>
                  <a:lnTo>
                    <a:pt x="4623339" y="1531929"/>
                  </a:lnTo>
                  <a:lnTo>
                    <a:pt x="4556037" y="1613500"/>
                  </a:lnTo>
                  <a:cubicBezTo>
                    <a:pt x="4384996" y="1784541"/>
                    <a:pt x="4148704" y="1890332"/>
                    <a:pt x="3887704" y="1890332"/>
                  </a:cubicBezTo>
                  <a:cubicBezTo>
                    <a:pt x="3626703" y="1890332"/>
                    <a:pt x="3390412" y="1784541"/>
                    <a:pt x="3219371" y="1613500"/>
                  </a:cubicBezTo>
                  <a:lnTo>
                    <a:pt x="3152070" y="1531930"/>
                  </a:lnTo>
                  <a:lnTo>
                    <a:pt x="3084768" y="1613500"/>
                  </a:lnTo>
                  <a:cubicBezTo>
                    <a:pt x="2913727" y="1784541"/>
                    <a:pt x="2677436" y="1890332"/>
                    <a:pt x="2416435" y="1890332"/>
                  </a:cubicBezTo>
                  <a:cubicBezTo>
                    <a:pt x="2155434" y="1890332"/>
                    <a:pt x="1919143" y="1784541"/>
                    <a:pt x="1748102" y="1613500"/>
                  </a:cubicBezTo>
                  <a:lnTo>
                    <a:pt x="1680800" y="1531930"/>
                  </a:lnTo>
                  <a:lnTo>
                    <a:pt x="1613499" y="1613500"/>
                  </a:lnTo>
                  <a:cubicBezTo>
                    <a:pt x="1442458" y="1784541"/>
                    <a:pt x="1206166" y="1890332"/>
                    <a:pt x="945166" y="1890332"/>
                  </a:cubicBezTo>
                  <a:cubicBezTo>
                    <a:pt x="423165" y="1890332"/>
                    <a:pt x="0" y="1467167"/>
                    <a:pt x="0" y="945166"/>
                  </a:cubicBezTo>
                  <a:cubicBezTo>
                    <a:pt x="0" y="423165"/>
                    <a:pt x="423165" y="0"/>
                    <a:pt x="945166" y="0"/>
                  </a:cubicBezTo>
                  <a:close/>
                </a:path>
              </a:pathLst>
            </a:custGeom>
            <a:solidFill>
              <a:srgbClr val="EBDAAF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66" name="图片 65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4672984" y="-3663476"/>
              <a:ext cx="6277399" cy="1890332"/>
            </a:xfrm>
            <a:custGeom>
              <a:avLst/>
              <a:gdLst>
                <a:gd name="connsiteX0" fmla="*/ 945166 w 6277399"/>
                <a:gd name="connsiteY0" fmla="*/ 0 h 1890332"/>
                <a:gd name="connsiteX1" fmla="*/ 1613499 w 6277399"/>
                <a:gd name="connsiteY1" fmla="*/ 276833 h 1890332"/>
                <a:gd name="connsiteX2" fmla="*/ 1680800 w 6277399"/>
                <a:gd name="connsiteY2" fmla="*/ 358403 h 1890332"/>
                <a:gd name="connsiteX3" fmla="*/ 1748102 w 6277399"/>
                <a:gd name="connsiteY3" fmla="*/ 276833 h 1890332"/>
                <a:gd name="connsiteX4" fmla="*/ 2416435 w 6277399"/>
                <a:gd name="connsiteY4" fmla="*/ 0 h 1890332"/>
                <a:gd name="connsiteX5" fmla="*/ 3084768 w 6277399"/>
                <a:gd name="connsiteY5" fmla="*/ 276833 h 1890332"/>
                <a:gd name="connsiteX6" fmla="*/ 3152070 w 6277399"/>
                <a:gd name="connsiteY6" fmla="*/ 358403 h 1890332"/>
                <a:gd name="connsiteX7" fmla="*/ 3219371 w 6277399"/>
                <a:gd name="connsiteY7" fmla="*/ 276833 h 1890332"/>
                <a:gd name="connsiteX8" fmla="*/ 3887703 w 6277399"/>
                <a:gd name="connsiteY8" fmla="*/ 0 h 1890332"/>
                <a:gd name="connsiteX9" fmla="*/ 4556037 w 6277399"/>
                <a:gd name="connsiteY9" fmla="*/ 276833 h 1890332"/>
                <a:gd name="connsiteX10" fmla="*/ 4623339 w 6277399"/>
                <a:gd name="connsiteY10" fmla="*/ 358403 h 1890332"/>
                <a:gd name="connsiteX11" fmla="*/ 4690641 w 6277399"/>
                <a:gd name="connsiteY11" fmla="*/ 276833 h 1890332"/>
                <a:gd name="connsiteX12" fmla="*/ 5358975 w 6277399"/>
                <a:gd name="connsiteY12" fmla="*/ 0 h 1890332"/>
                <a:gd name="connsiteX13" fmla="*/ 6229863 w 6277399"/>
                <a:gd name="connsiteY13" fmla="*/ 577265 h 1890332"/>
                <a:gd name="connsiteX14" fmla="*/ 6277399 w 6277399"/>
                <a:gd name="connsiteY14" fmla="*/ 730400 h 1890332"/>
                <a:gd name="connsiteX15" fmla="*/ 6277399 w 6277399"/>
                <a:gd name="connsiteY15" fmla="*/ 1159932 h 1890332"/>
                <a:gd name="connsiteX16" fmla="*/ 6229863 w 6277399"/>
                <a:gd name="connsiteY16" fmla="*/ 1313067 h 1890332"/>
                <a:gd name="connsiteX17" fmla="*/ 5358975 w 6277399"/>
                <a:gd name="connsiteY17" fmla="*/ 1890332 h 1890332"/>
                <a:gd name="connsiteX18" fmla="*/ 4690641 w 6277399"/>
                <a:gd name="connsiteY18" fmla="*/ 1613500 h 1890332"/>
                <a:gd name="connsiteX19" fmla="*/ 4623339 w 6277399"/>
                <a:gd name="connsiteY19" fmla="*/ 1531929 h 1890332"/>
                <a:gd name="connsiteX20" fmla="*/ 4556037 w 6277399"/>
                <a:gd name="connsiteY20" fmla="*/ 1613500 h 1890332"/>
                <a:gd name="connsiteX21" fmla="*/ 3887703 w 6277399"/>
                <a:gd name="connsiteY21" fmla="*/ 1890332 h 1890332"/>
                <a:gd name="connsiteX22" fmla="*/ 3219371 w 6277399"/>
                <a:gd name="connsiteY22" fmla="*/ 1613500 h 1890332"/>
                <a:gd name="connsiteX23" fmla="*/ 3152070 w 6277399"/>
                <a:gd name="connsiteY23" fmla="*/ 1531930 h 1890332"/>
                <a:gd name="connsiteX24" fmla="*/ 3084768 w 6277399"/>
                <a:gd name="connsiteY24" fmla="*/ 1613500 h 1890332"/>
                <a:gd name="connsiteX25" fmla="*/ 2416435 w 6277399"/>
                <a:gd name="connsiteY25" fmla="*/ 1890332 h 1890332"/>
                <a:gd name="connsiteX26" fmla="*/ 1748102 w 6277399"/>
                <a:gd name="connsiteY26" fmla="*/ 1613500 h 1890332"/>
                <a:gd name="connsiteX27" fmla="*/ 1680800 w 6277399"/>
                <a:gd name="connsiteY27" fmla="*/ 1531930 h 1890332"/>
                <a:gd name="connsiteX28" fmla="*/ 1613499 w 6277399"/>
                <a:gd name="connsiteY28" fmla="*/ 1613500 h 1890332"/>
                <a:gd name="connsiteX29" fmla="*/ 945166 w 6277399"/>
                <a:gd name="connsiteY29" fmla="*/ 1890332 h 1890332"/>
                <a:gd name="connsiteX30" fmla="*/ 0 w 6277399"/>
                <a:gd name="connsiteY30" fmla="*/ 945166 h 1890332"/>
                <a:gd name="connsiteX31" fmla="*/ 945166 w 6277399"/>
                <a:gd name="connsiteY31" fmla="*/ 0 h 189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77399" h="1890332">
                  <a:moveTo>
                    <a:pt x="945166" y="0"/>
                  </a:moveTo>
                  <a:cubicBezTo>
                    <a:pt x="1206166" y="0"/>
                    <a:pt x="1442458" y="105792"/>
                    <a:pt x="1613499" y="276833"/>
                  </a:cubicBezTo>
                  <a:lnTo>
                    <a:pt x="1680800" y="358403"/>
                  </a:lnTo>
                  <a:lnTo>
                    <a:pt x="1748102" y="276833"/>
                  </a:lnTo>
                  <a:cubicBezTo>
                    <a:pt x="1919143" y="105792"/>
                    <a:pt x="2155434" y="0"/>
                    <a:pt x="2416435" y="0"/>
                  </a:cubicBezTo>
                  <a:cubicBezTo>
                    <a:pt x="2677436" y="0"/>
                    <a:pt x="2913727" y="105792"/>
                    <a:pt x="3084768" y="276833"/>
                  </a:cubicBezTo>
                  <a:lnTo>
                    <a:pt x="3152070" y="358403"/>
                  </a:lnTo>
                  <a:lnTo>
                    <a:pt x="3219371" y="276833"/>
                  </a:lnTo>
                  <a:cubicBezTo>
                    <a:pt x="3390411" y="105792"/>
                    <a:pt x="3626703" y="0"/>
                    <a:pt x="3887703" y="0"/>
                  </a:cubicBezTo>
                  <a:cubicBezTo>
                    <a:pt x="4148703" y="0"/>
                    <a:pt x="4384995" y="105792"/>
                    <a:pt x="4556037" y="276833"/>
                  </a:cubicBezTo>
                  <a:lnTo>
                    <a:pt x="4623339" y="358403"/>
                  </a:lnTo>
                  <a:lnTo>
                    <a:pt x="4690641" y="276833"/>
                  </a:lnTo>
                  <a:cubicBezTo>
                    <a:pt x="4861683" y="105792"/>
                    <a:pt x="5097973" y="0"/>
                    <a:pt x="5358975" y="0"/>
                  </a:cubicBezTo>
                  <a:cubicBezTo>
                    <a:pt x="5750475" y="0"/>
                    <a:pt x="6086379" y="238030"/>
                    <a:pt x="6229863" y="577265"/>
                  </a:cubicBezTo>
                  <a:lnTo>
                    <a:pt x="6277399" y="730400"/>
                  </a:lnTo>
                  <a:lnTo>
                    <a:pt x="6277399" y="1159932"/>
                  </a:lnTo>
                  <a:lnTo>
                    <a:pt x="6229863" y="1313067"/>
                  </a:lnTo>
                  <a:cubicBezTo>
                    <a:pt x="6086379" y="1652302"/>
                    <a:pt x="5750475" y="1890332"/>
                    <a:pt x="5358975" y="1890332"/>
                  </a:cubicBezTo>
                  <a:cubicBezTo>
                    <a:pt x="5097973" y="1890332"/>
                    <a:pt x="4861683" y="1784541"/>
                    <a:pt x="4690641" y="1613500"/>
                  </a:cubicBezTo>
                  <a:lnTo>
                    <a:pt x="4623339" y="1531929"/>
                  </a:lnTo>
                  <a:lnTo>
                    <a:pt x="4556037" y="1613500"/>
                  </a:lnTo>
                  <a:cubicBezTo>
                    <a:pt x="4384995" y="1784541"/>
                    <a:pt x="4148703" y="1890332"/>
                    <a:pt x="3887703" y="1890332"/>
                  </a:cubicBezTo>
                  <a:cubicBezTo>
                    <a:pt x="3626703" y="1890332"/>
                    <a:pt x="3390411" y="1784541"/>
                    <a:pt x="3219371" y="1613500"/>
                  </a:cubicBezTo>
                  <a:lnTo>
                    <a:pt x="3152070" y="1531930"/>
                  </a:lnTo>
                  <a:lnTo>
                    <a:pt x="3084768" y="1613500"/>
                  </a:lnTo>
                  <a:cubicBezTo>
                    <a:pt x="2913727" y="1784541"/>
                    <a:pt x="2677436" y="1890332"/>
                    <a:pt x="2416435" y="1890332"/>
                  </a:cubicBezTo>
                  <a:cubicBezTo>
                    <a:pt x="2155434" y="1890332"/>
                    <a:pt x="1919143" y="1784541"/>
                    <a:pt x="1748102" y="1613500"/>
                  </a:cubicBezTo>
                  <a:lnTo>
                    <a:pt x="1680800" y="1531930"/>
                  </a:lnTo>
                  <a:lnTo>
                    <a:pt x="1613499" y="1613500"/>
                  </a:lnTo>
                  <a:cubicBezTo>
                    <a:pt x="1442458" y="1784541"/>
                    <a:pt x="1206166" y="1890332"/>
                    <a:pt x="945166" y="1890332"/>
                  </a:cubicBezTo>
                  <a:cubicBezTo>
                    <a:pt x="423165" y="1890332"/>
                    <a:pt x="0" y="1467167"/>
                    <a:pt x="0" y="945166"/>
                  </a:cubicBezTo>
                  <a:cubicBezTo>
                    <a:pt x="0" y="423165"/>
                    <a:pt x="423165" y="0"/>
                    <a:pt x="945166" y="0"/>
                  </a:cubicBezTo>
                  <a:close/>
                </a:path>
              </a:pathLst>
            </a:custGeom>
          </p:spPr>
        </p:pic>
        <p:sp>
          <p:nvSpPr>
            <p:cNvPr id="70" name="椭圆 69"/>
            <p:cNvSpPr/>
            <p:nvPr/>
          </p:nvSpPr>
          <p:spPr>
            <a:xfrm>
              <a:off x="-3045987" y="-3358285"/>
              <a:ext cx="77235" cy="7723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-3045987" y="-2210926"/>
              <a:ext cx="77235" cy="7723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-1576851" y="-3358285"/>
              <a:ext cx="77235" cy="7723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-1576851" y="-2210926"/>
              <a:ext cx="77235" cy="7723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-107715" y="-3358285"/>
              <a:ext cx="77235" cy="7723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-107715" y="-2210926"/>
              <a:ext cx="77235" cy="7723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3262110" y="2885960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谢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4755765" y="2885960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谢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6249420" y="2885960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观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7743076" y="2885960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看</a:t>
            </a:r>
          </a:p>
        </p:txBody>
      </p:sp>
      <p:sp>
        <p:nvSpPr>
          <p:cNvPr id="99" name="任意多边形: 形状 98"/>
          <p:cNvSpPr/>
          <p:nvPr/>
        </p:nvSpPr>
        <p:spPr>
          <a:xfrm>
            <a:off x="4201949" y="4103270"/>
            <a:ext cx="3760264" cy="1053946"/>
          </a:xfrm>
          <a:custGeom>
            <a:avLst/>
            <a:gdLst>
              <a:gd name="connsiteX0" fmla="*/ 457200 w 3262391"/>
              <a:gd name="connsiteY0" fmla="*/ 0 h 914400"/>
              <a:gd name="connsiteX1" fmla="*/ 836317 w 3262391"/>
              <a:gd name="connsiteY1" fmla="*/ 201575 h 914400"/>
              <a:gd name="connsiteX2" fmla="*/ 848532 w 3262391"/>
              <a:gd name="connsiteY2" fmla="*/ 224079 h 914400"/>
              <a:gd name="connsiteX3" fmla="*/ 860746 w 3262391"/>
              <a:gd name="connsiteY3" fmla="*/ 201575 h 914400"/>
              <a:gd name="connsiteX4" fmla="*/ 1239864 w 3262391"/>
              <a:gd name="connsiteY4" fmla="*/ 0 h 914400"/>
              <a:gd name="connsiteX5" fmla="*/ 1618981 w 3262391"/>
              <a:gd name="connsiteY5" fmla="*/ 201575 h 914400"/>
              <a:gd name="connsiteX6" fmla="*/ 1631196 w 3262391"/>
              <a:gd name="connsiteY6" fmla="*/ 224079 h 914400"/>
              <a:gd name="connsiteX7" fmla="*/ 1643410 w 3262391"/>
              <a:gd name="connsiteY7" fmla="*/ 201575 h 914400"/>
              <a:gd name="connsiteX8" fmla="*/ 2022528 w 3262391"/>
              <a:gd name="connsiteY8" fmla="*/ 0 h 914400"/>
              <a:gd name="connsiteX9" fmla="*/ 2401646 w 3262391"/>
              <a:gd name="connsiteY9" fmla="*/ 201575 h 914400"/>
              <a:gd name="connsiteX10" fmla="*/ 2413860 w 3262391"/>
              <a:gd name="connsiteY10" fmla="*/ 224078 h 914400"/>
              <a:gd name="connsiteX11" fmla="*/ 2426074 w 3262391"/>
              <a:gd name="connsiteY11" fmla="*/ 201575 h 914400"/>
              <a:gd name="connsiteX12" fmla="*/ 2805191 w 3262391"/>
              <a:gd name="connsiteY12" fmla="*/ 0 h 914400"/>
              <a:gd name="connsiteX13" fmla="*/ 3262391 w 3262391"/>
              <a:gd name="connsiteY13" fmla="*/ 457200 h 914400"/>
              <a:gd name="connsiteX14" fmla="*/ 2805191 w 3262391"/>
              <a:gd name="connsiteY14" fmla="*/ 914400 h 914400"/>
              <a:gd name="connsiteX15" fmla="*/ 2426074 w 3262391"/>
              <a:gd name="connsiteY15" fmla="*/ 712825 h 914400"/>
              <a:gd name="connsiteX16" fmla="*/ 2413860 w 3262391"/>
              <a:gd name="connsiteY16" fmla="*/ 690323 h 914400"/>
              <a:gd name="connsiteX17" fmla="*/ 2401646 w 3262391"/>
              <a:gd name="connsiteY17" fmla="*/ 712825 h 914400"/>
              <a:gd name="connsiteX18" fmla="*/ 2022528 w 3262391"/>
              <a:gd name="connsiteY18" fmla="*/ 914400 h 914400"/>
              <a:gd name="connsiteX19" fmla="*/ 1643410 w 3262391"/>
              <a:gd name="connsiteY19" fmla="*/ 712825 h 914400"/>
              <a:gd name="connsiteX20" fmla="*/ 1631196 w 3262391"/>
              <a:gd name="connsiteY20" fmla="*/ 690322 h 914400"/>
              <a:gd name="connsiteX21" fmla="*/ 1618981 w 3262391"/>
              <a:gd name="connsiteY21" fmla="*/ 712825 h 914400"/>
              <a:gd name="connsiteX22" fmla="*/ 1239864 w 3262391"/>
              <a:gd name="connsiteY22" fmla="*/ 914400 h 914400"/>
              <a:gd name="connsiteX23" fmla="*/ 860746 w 3262391"/>
              <a:gd name="connsiteY23" fmla="*/ 712825 h 914400"/>
              <a:gd name="connsiteX24" fmla="*/ 848532 w 3262391"/>
              <a:gd name="connsiteY24" fmla="*/ 690322 h 914400"/>
              <a:gd name="connsiteX25" fmla="*/ 836317 w 3262391"/>
              <a:gd name="connsiteY25" fmla="*/ 712825 h 914400"/>
              <a:gd name="connsiteX26" fmla="*/ 457200 w 3262391"/>
              <a:gd name="connsiteY26" fmla="*/ 914400 h 914400"/>
              <a:gd name="connsiteX27" fmla="*/ 0 w 3262391"/>
              <a:gd name="connsiteY27" fmla="*/ 457200 h 914400"/>
              <a:gd name="connsiteX28" fmla="*/ 457200 w 3262391"/>
              <a:gd name="connsiteY28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262391" h="914400">
                <a:moveTo>
                  <a:pt x="457200" y="0"/>
                </a:moveTo>
                <a:cubicBezTo>
                  <a:pt x="615015" y="0"/>
                  <a:pt x="754155" y="79959"/>
                  <a:pt x="836317" y="201575"/>
                </a:cubicBezTo>
                <a:lnTo>
                  <a:pt x="848532" y="224079"/>
                </a:lnTo>
                <a:lnTo>
                  <a:pt x="860746" y="201575"/>
                </a:lnTo>
                <a:cubicBezTo>
                  <a:pt x="942908" y="79959"/>
                  <a:pt x="1082048" y="0"/>
                  <a:pt x="1239864" y="0"/>
                </a:cubicBezTo>
                <a:cubicBezTo>
                  <a:pt x="1397679" y="0"/>
                  <a:pt x="1536819" y="79959"/>
                  <a:pt x="1618981" y="201575"/>
                </a:cubicBezTo>
                <a:lnTo>
                  <a:pt x="1631196" y="224079"/>
                </a:lnTo>
                <a:lnTo>
                  <a:pt x="1643410" y="201575"/>
                </a:lnTo>
                <a:cubicBezTo>
                  <a:pt x="1725572" y="79959"/>
                  <a:pt x="1864712" y="0"/>
                  <a:pt x="2022528" y="0"/>
                </a:cubicBezTo>
                <a:cubicBezTo>
                  <a:pt x="2180343" y="0"/>
                  <a:pt x="2319483" y="79959"/>
                  <a:pt x="2401646" y="201575"/>
                </a:cubicBezTo>
                <a:lnTo>
                  <a:pt x="2413860" y="224078"/>
                </a:lnTo>
                <a:lnTo>
                  <a:pt x="2426074" y="201575"/>
                </a:lnTo>
                <a:cubicBezTo>
                  <a:pt x="2508236" y="79959"/>
                  <a:pt x="2647376" y="0"/>
                  <a:pt x="2805191" y="0"/>
                </a:cubicBezTo>
                <a:cubicBezTo>
                  <a:pt x="3057696" y="0"/>
                  <a:pt x="3262391" y="204695"/>
                  <a:pt x="3262391" y="457200"/>
                </a:cubicBezTo>
                <a:cubicBezTo>
                  <a:pt x="3262391" y="709705"/>
                  <a:pt x="3057696" y="914400"/>
                  <a:pt x="2805191" y="914400"/>
                </a:cubicBezTo>
                <a:cubicBezTo>
                  <a:pt x="2647376" y="914400"/>
                  <a:pt x="2508236" y="834441"/>
                  <a:pt x="2426074" y="712825"/>
                </a:cubicBezTo>
                <a:lnTo>
                  <a:pt x="2413860" y="690323"/>
                </a:lnTo>
                <a:lnTo>
                  <a:pt x="2401646" y="712825"/>
                </a:lnTo>
                <a:cubicBezTo>
                  <a:pt x="2319483" y="834441"/>
                  <a:pt x="2180343" y="914400"/>
                  <a:pt x="2022528" y="914400"/>
                </a:cubicBezTo>
                <a:cubicBezTo>
                  <a:pt x="1864712" y="914400"/>
                  <a:pt x="1725572" y="834441"/>
                  <a:pt x="1643410" y="712825"/>
                </a:cubicBezTo>
                <a:lnTo>
                  <a:pt x="1631196" y="690322"/>
                </a:lnTo>
                <a:lnTo>
                  <a:pt x="1618981" y="712825"/>
                </a:lnTo>
                <a:cubicBezTo>
                  <a:pt x="1536819" y="834441"/>
                  <a:pt x="1397679" y="914400"/>
                  <a:pt x="1239864" y="914400"/>
                </a:cubicBezTo>
                <a:cubicBezTo>
                  <a:pt x="1082048" y="914400"/>
                  <a:pt x="942908" y="834441"/>
                  <a:pt x="860746" y="712825"/>
                </a:cubicBezTo>
                <a:lnTo>
                  <a:pt x="848532" y="690322"/>
                </a:lnTo>
                <a:lnTo>
                  <a:pt x="836317" y="712825"/>
                </a:lnTo>
                <a:cubicBezTo>
                  <a:pt x="754155" y="834441"/>
                  <a:pt x="61501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1724640" y="638048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4396589" y="4285820"/>
            <a:ext cx="6419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二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5308432" y="4285820"/>
            <a:ext cx="6419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零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6220275" y="4285820"/>
            <a:ext cx="6419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二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7132117" y="4285820"/>
            <a:ext cx="6419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二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5288930" y="5346042"/>
            <a:ext cx="161414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汇报人</a:t>
            </a:r>
            <a:r>
              <a:rPr lang="en-US" altLang="zh-CN" sz="16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:XXX</a:t>
            </a:r>
            <a:endParaRPr lang="zh-CN" altLang="en-US" sz="1600" b="1" dirty="0">
              <a:solidFill>
                <a:schemeClr val="bg1"/>
              </a:solidFill>
              <a:latin typeface="宋体" panose="02010600030101010101" charset="-122"/>
              <a:ea typeface="宋体" panose="02010600030101010101" charset="-122"/>
              <a:cs typeface="宋体" panose="02010600030101010101" charset="-122"/>
            </a:endParaRPr>
          </a:p>
        </p:txBody>
      </p:sp>
      <p:grpSp>
        <p:nvGrpSpPr>
          <p:cNvPr id="90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91241" y="522720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92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148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9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0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1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2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3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4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5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6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7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8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9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0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1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2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3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4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5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6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7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8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96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139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0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1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2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3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4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5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6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7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98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106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7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8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9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0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1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3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4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5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7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8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9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0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1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2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3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4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5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6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7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8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9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0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1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2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3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4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5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6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7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8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  <p:pic>
        <p:nvPicPr>
          <p:cNvPr id="173" name="图片 17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3534" y="2652407"/>
            <a:ext cx="1587167" cy="1840463"/>
          </a:xfrm>
          <a:prstGeom prst="rect">
            <a:avLst/>
          </a:prstGeom>
        </p:spPr>
      </p:pic>
      <p:pic>
        <p:nvPicPr>
          <p:cNvPr id="174" name="图片 17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3823" y="2514544"/>
            <a:ext cx="1135528" cy="1894926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3" grpId="0"/>
      <p:bldP spid="80" grpId="0"/>
      <p:bldP spid="41" grpId="0"/>
      <p:bldP spid="77" grpId="0"/>
      <p:bldP spid="78" grpId="0"/>
      <p:bldP spid="79" grpId="0"/>
      <p:bldP spid="101" grpId="0"/>
      <p:bldP spid="102" grpId="0"/>
      <p:bldP spid="103" grpId="0"/>
      <p:bldP spid="104" grpId="0"/>
      <p:bldP spid="10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 91"/>
          <p:cNvSpPr/>
          <p:nvPr/>
        </p:nvSpPr>
        <p:spPr>
          <a:xfrm>
            <a:off x="944880" y="2072640"/>
            <a:ext cx="10302240" cy="4148372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charset="-122"/>
              <a:ea typeface="宋体" panose="02010600030101010101" charset="-122"/>
            </a:endParaRPr>
          </a:p>
        </p:txBody>
      </p:sp>
      <p:pic>
        <p:nvPicPr>
          <p:cNvPr id="96" name="图片 95" descr="图片包含 笔记本, 电脑, 游戏机, 桌子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71398" y="5151525"/>
            <a:ext cx="4557119" cy="3412949"/>
          </a:xfrm>
          <a:prstGeom prst="rect">
            <a:avLst/>
          </a:prstGeom>
        </p:spPr>
      </p:pic>
      <p:grpSp>
        <p:nvGrpSpPr>
          <p:cNvPr id="105" name="组合 104"/>
          <p:cNvGrpSpPr/>
          <p:nvPr/>
        </p:nvGrpSpPr>
        <p:grpSpPr>
          <a:xfrm>
            <a:off x="4496655" y="546294"/>
            <a:ext cx="3198690" cy="1766130"/>
            <a:chOff x="-1743256" y="-3411235"/>
            <a:chExt cx="3198690" cy="1766130"/>
          </a:xfrm>
        </p:grpSpPr>
        <p:grpSp>
          <p:nvGrpSpPr>
            <p:cNvPr id="102" name="组合 101"/>
            <p:cNvGrpSpPr/>
            <p:nvPr/>
          </p:nvGrpSpPr>
          <p:grpSpPr>
            <a:xfrm>
              <a:off x="-1743256" y="-3411235"/>
              <a:ext cx="3198690" cy="1766130"/>
              <a:chOff x="-1743256" y="-3411235"/>
              <a:chExt cx="3198690" cy="1766130"/>
            </a:xfrm>
          </p:grpSpPr>
          <p:sp>
            <p:nvSpPr>
              <p:cNvPr id="99" name="任意多边形: 形状 98"/>
              <p:cNvSpPr/>
              <p:nvPr/>
            </p:nvSpPr>
            <p:spPr>
              <a:xfrm>
                <a:off x="-1743256" y="-3411235"/>
                <a:ext cx="3198690" cy="1766130"/>
              </a:xfrm>
              <a:custGeom>
                <a:avLst/>
                <a:gdLst>
                  <a:gd name="connsiteX0" fmla="*/ 883065 w 3198690"/>
                  <a:gd name="connsiteY0" fmla="*/ 0 h 1766130"/>
                  <a:gd name="connsiteX1" fmla="*/ 1507486 w 3198690"/>
                  <a:gd name="connsiteY1" fmla="*/ 258644 h 1766130"/>
                  <a:gd name="connsiteX2" fmla="*/ 1599345 w 3198690"/>
                  <a:gd name="connsiteY2" fmla="*/ 369978 h 1766130"/>
                  <a:gd name="connsiteX3" fmla="*/ 1691204 w 3198690"/>
                  <a:gd name="connsiteY3" fmla="*/ 258644 h 1766130"/>
                  <a:gd name="connsiteX4" fmla="*/ 2315625 w 3198690"/>
                  <a:gd name="connsiteY4" fmla="*/ 0 h 1766130"/>
                  <a:gd name="connsiteX5" fmla="*/ 3198690 w 3198690"/>
                  <a:gd name="connsiteY5" fmla="*/ 883065 h 1766130"/>
                  <a:gd name="connsiteX6" fmla="*/ 2315625 w 3198690"/>
                  <a:gd name="connsiteY6" fmla="*/ 1766130 h 1766130"/>
                  <a:gd name="connsiteX7" fmla="*/ 1691204 w 3198690"/>
                  <a:gd name="connsiteY7" fmla="*/ 1507486 h 1766130"/>
                  <a:gd name="connsiteX8" fmla="*/ 1599345 w 3198690"/>
                  <a:gd name="connsiteY8" fmla="*/ 1396152 h 1766130"/>
                  <a:gd name="connsiteX9" fmla="*/ 1507486 w 3198690"/>
                  <a:gd name="connsiteY9" fmla="*/ 1507486 h 1766130"/>
                  <a:gd name="connsiteX10" fmla="*/ 883065 w 3198690"/>
                  <a:gd name="connsiteY10" fmla="*/ 1766130 h 1766130"/>
                  <a:gd name="connsiteX11" fmla="*/ 0 w 3198690"/>
                  <a:gd name="connsiteY11" fmla="*/ 883065 h 1766130"/>
                  <a:gd name="connsiteX12" fmla="*/ 883065 w 3198690"/>
                  <a:gd name="connsiteY12" fmla="*/ 0 h 1766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98690" h="1766130">
                    <a:moveTo>
                      <a:pt x="883065" y="0"/>
                    </a:moveTo>
                    <a:cubicBezTo>
                      <a:pt x="1126916" y="0"/>
                      <a:pt x="1347683" y="98841"/>
                      <a:pt x="1507486" y="258644"/>
                    </a:cubicBezTo>
                    <a:lnTo>
                      <a:pt x="1599345" y="369978"/>
                    </a:lnTo>
                    <a:lnTo>
                      <a:pt x="1691204" y="258644"/>
                    </a:lnTo>
                    <a:cubicBezTo>
                      <a:pt x="1851007" y="98841"/>
                      <a:pt x="2071774" y="0"/>
                      <a:pt x="2315625" y="0"/>
                    </a:cubicBezTo>
                    <a:cubicBezTo>
                      <a:pt x="2803328" y="0"/>
                      <a:pt x="3198690" y="395362"/>
                      <a:pt x="3198690" y="883065"/>
                    </a:cubicBezTo>
                    <a:cubicBezTo>
                      <a:pt x="3198690" y="1370768"/>
                      <a:pt x="2803328" y="1766130"/>
                      <a:pt x="2315625" y="1766130"/>
                    </a:cubicBezTo>
                    <a:cubicBezTo>
                      <a:pt x="2071774" y="1766130"/>
                      <a:pt x="1851007" y="1667290"/>
                      <a:pt x="1691204" y="1507486"/>
                    </a:cubicBezTo>
                    <a:lnTo>
                      <a:pt x="1599345" y="1396152"/>
                    </a:lnTo>
                    <a:lnTo>
                      <a:pt x="1507486" y="1507486"/>
                    </a:lnTo>
                    <a:cubicBezTo>
                      <a:pt x="1347683" y="1667290"/>
                      <a:pt x="1126916" y="1766130"/>
                      <a:pt x="883065" y="1766130"/>
                    </a:cubicBezTo>
                    <a:cubicBezTo>
                      <a:pt x="395362" y="1766130"/>
                      <a:pt x="0" y="1370768"/>
                      <a:pt x="0" y="883065"/>
                    </a:cubicBezTo>
                    <a:cubicBezTo>
                      <a:pt x="0" y="395362"/>
                      <a:pt x="395362" y="0"/>
                      <a:pt x="8830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54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b="1" dirty="0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-207899" y="-3032864"/>
                <a:ext cx="127975" cy="127975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-207899" y="-2131799"/>
                <a:ext cx="127975" cy="127975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sp>
          <p:nvSpPr>
            <p:cNvPr id="103" name="文本框 102"/>
            <p:cNvSpPr txBox="1"/>
            <p:nvPr/>
          </p:nvSpPr>
          <p:spPr>
            <a:xfrm>
              <a:off x="-1455398" y="-3128335"/>
              <a:ext cx="1101090" cy="1198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 dirty="0">
                  <a:solidFill>
                    <a:srgbClr val="EBDAAF"/>
                  </a:solidFill>
                  <a:latin typeface="宋体" panose="02010600030101010101" charset="-122"/>
                  <a:ea typeface="宋体" panose="02010600030101010101" charset="-122"/>
                </a:rPr>
                <a:t>目</a:t>
              </a: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73551" y="-3128335"/>
              <a:ext cx="1101090" cy="1198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 dirty="0">
                  <a:solidFill>
                    <a:srgbClr val="EBDAAF"/>
                  </a:solidFill>
                  <a:latin typeface="宋体" panose="02010600030101010101" charset="-122"/>
                  <a:ea typeface="宋体" panose="02010600030101010101" charset="-122"/>
                </a:rPr>
                <a:t>录</a:t>
              </a: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3072241" y="2431359"/>
            <a:ext cx="729655" cy="3465951"/>
            <a:chOff x="1993705" y="2421972"/>
            <a:chExt cx="729655" cy="3465951"/>
          </a:xfrm>
        </p:grpSpPr>
        <p:grpSp>
          <p:nvGrpSpPr>
            <p:cNvPr id="20" name="组合 19"/>
            <p:cNvGrpSpPr/>
            <p:nvPr/>
          </p:nvGrpSpPr>
          <p:grpSpPr>
            <a:xfrm>
              <a:off x="1993705" y="3277731"/>
              <a:ext cx="725023" cy="2610192"/>
              <a:chOff x="-2310884" y="-5157494"/>
              <a:chExt cx="1195754" cy="4893143"/>
            </a:xfrm>
          </p:grpSpPr>
          <p:sp>
            <p:nvSpPr>
              <p:cNvPr id="21" name="矩形: 圆角 20"/>
              <p:cNvSpPr/>
              <p:nvPr/>
            </p:nvSpPr>
            <p:spPr>
              <a:xfrm>
                <a:off x="-2310884" y="-5157494"/>
                <a:ext cx="1195754" cy="4893143"/>
              </a:xfrm>
              <a:prstGeom prst="round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2" name="矩形: 圆角 21"/>
              <p:cNvSpPr/>
              <p:nvPr/>
            </p:nvSpPr>
            <p:spPr>
              <a:xfrm>
                <a:off x="-2170207" y="-4988495"/>
                <a:ext cx="914400" cy="452902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3" name="矩形: 圆角 22"/>
              <p:cNvSpPr/>
              <p:nvPr/>
            </p:nvSpPr>
            <p:spPr>
              <a:xfrm>
                <a:off x="-2247372" y="-5069570"/>
                <a:ext cx="1068730" cy="4717296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pic>
            <p:nvPicPr>
              <p:cNvPr id="24" name="图片 23" descr="图片包含 笔记本, 电脑, 游戏机, 桌子&#10;&#10;描述已自动生成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-2170207" y="-4988495"/>
                <a:ext cx="914400" cy="4529024"/>
              </a:xfrm>
              <a:custGeom>
                <a:avLst/>
                <a:gdLst>
                  <a:gd name="connsiteX0" fmla="*/ 152403 w 914400"/>
                  <a:gd name="connsiteY0" fmla="*/ 0 h 4529024"/>
                  <a:gd name="connsiteX1" fmla="*/ 761997 w 914400"/>
                  <a:gd name="connsiteY1" fmla="*/ 0 h 4529024"/>
                  <a:gd name="connsiteX2" fmla="*/ 914400 w 914400"/>
                  <a:gd name="connsiteY2" fmla="*/ 152403 h 4529024"/>
                  <a:gd name="connsiteX3" fmla="*/ 914400 w 914400"/>
                  <a:gd name="connsiteY3" fmla="*/ 4376621 h 4529024"/>
                  <a:gd name="connsiteX4" fmla="*/ 761997 w 914400"/>
                  <a:gd name="connsiteY4" fmla="*/ 4529024 h 4529024"/>
                  <a:gd name="connsiteX5" fmla="*/ 152403 w 914400"/>
                  <a:gd name="connsiteY5" fmla="*/ 4529024 h 4529024"/>
                  <a:gd name="connsiteX6" fmla="*/ 0 w 914400"/>
                  <a:gd name="connsiteY6" fmla="*/ 4376621 h 4529024"/>
                  <a:gd name="connsiteX7" fmla="*/ 0 w 914400"/>
                  <a:gd name="connsiteY7" fmla="*/ 152403 h 4529024"/>
                  <a:gd name="connsiteX8" fmla="*/ 152403 w 914400"/>
                  <a:gd name="connsiteY8" fmla="*/ 0 h 4529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4400" h="4529024">
                    <a:moveTo>
                      <a:pt x="152403" y="0"/>
                    </a:moveTo>
                    <a:lnTo>
                      <a:pt x="761997" y="0"/>
                    </a:lnTo>
                    <a:cubicBezTo>
                      <a:pt x="846167" y="0"/>
                      <a:pt x="914400" y="68233"/>
                      <a:pt x="914400" y="152403"/>
                    </a:cubicBezTo>
                    <a:lnTo>
                      <a:pt x="914400" y="4376621"/>
                    </a:lnTo>
                    <a:cubicBezTo>
                      <a:pt x="914400" y="4460791"/>
                      <a:pt x="846167" y="4529024"/>
                      <a:pt x="761997" y="4529024"/>
                    </a:cubicBezTo>
                    <a:lnTo>
                      <a:pt x="152403" y="4529024"/>
                    </a:lnTo>
                    <a:cubicBezTo>
                      <a:pt x="68233" y="4529024"/>
                      <a:pt x="0" y="4460791"/>
                      <a:pt x="0" y="4376621"/>
                    </a:cubicBezTo>
                    <a:lnTo>
                      <a:pt x="0" y="152403"/>
                    </a:lnTo>
                    <a:cubicBezTo>
                      <a:pt x="0" y="68233"/>
                      <a:pt x="68233" y="0"/>
                      <a:pt x="152403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6" name="椭圆 25"/>
            <p:cNvSpPr/>
            <p:nvPr/>
          </p:nvSpPr>
          <p:spPr>
            <a:xfrm>
              <a:off x="1993705" y="2421972"/>
              <a:ext cx="729655" cy="7296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026265" y="2454532"/>
              <a:ext cx="664534" cy="664534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28" name="图片 27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993705" y="2421972"/>
              <a:ext cx="729655" cy="729655"/>
            </a:xfrm>
            <a:custGeom>
              <a:avLst/>
              <a:gdLst>
                <a:gd name="connsiteX0" fmla="*/ 606886 w 1213772"/>
                <a:gd name="connsiteY0" fmla="*/ 0 h 1213772"/>
                <a:gd name="connsiteX1" fmla="*/ 1213772 w 1213772"/>
                <a:gd name="connsiteY1" fmla="*/ 606886 h 1213772"/>
                <a:gd name="connsiteX2" fmla="*/ 606886 w 1213772"/>
                <a:gd name="connsiteY2" fmla="*/ 1213772 h 1213772"/>
                <a:gd name="connsiteX3" fmla="*/ 0 w 1213772"/>
                <a:gd name="connsiteY3" fmla="*/ 606886 h 1213772"/>
                <a:gd name="connsiteX4" fmla="*/ 606886 w 1213772"/>
                <a:gd name="connsiteY4" fmla="*/ 0 h 12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72" h="1213772">
                  <a:moveTo>
                    <a:pt x="606886" y="0"/>
                  </a:moveTo>
                  <a:cubicBezTo>
                    <a:pt x="942060" y="0"/>
                    <a:pt x="1213772" y="271712"/>
                    <a:pt x="1213772" y="606886"/>
                  </a:cubicBezTo>
                  <a:cubicBezTo>
                    <a:pt x="1213772" y="942060"/>
                    <a:pt x="942060" y="1213772"/>
                    <a:pt x="606886" y="1213772"/>
                  </a:cubicBezTo>
                  <a:cubicBezTo>
                    <a:pt x="271712" y="1213772"/>
                    <a:pt x="0" y="942060"/>
                    <a:pt x="0" y="606886"/>
                  </a:cubicBezTo>
                  <a:cubicBezTo>
                    <a:pt x="0" y="271712"/>
                    <a:pt x="271712" y="0"/>
                    <a:pt x="606886" y="0"/>
                  </a:cubicBezTo>
                  <a:close/>
                </a:path>
              </a:pathLst>
            </a:custGeom>
          </p:spPr>
        </p:pic>
        <p:sp>
          <p:nvSpPr>
            <p:cNvPr id="29" name="文本框 28"/>
            <p:cNvSpPr txBox="1"/>
            <p:nvPr/>
          </p:nvSpPr>
          <p:spPr>
            <a:xfrm>
              <a:off x="2082852" y="3736070"/>
              <a:ext cx="553998" cy="169351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宋体" panose="02010600030101010101" charset="-122"/>
                  <a:ea typeface="宋体" panose="02010600030101010101" charset="-122"/>
                </a:rPr>
                <a:t>项目汇报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137959" y="2586744"/>
              <a:ext cx="44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EBDAAF"/>
                  </a:solidFill>
                  <a:latin typeface="宋体" panose="02010600030101010101" charset="-122"/>
                  <a:ea typeface="宋体" panose="02010600030101010101" charset="-122"/>
                </a:rPr>
                <a:t>壹</a:t>
              </a: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4841651" y="2431359"/>
            <a:ext cx="729655" cy="3465951"/>
            <a:chOff x="1993705" y="2421972"/>
            <a:chExt cx="729655" cy="3465951"/>
          </a:xfrm>
        </p:grpSpPr>
        <p:grpSp>
          <p:nvGrpSpPr>
            <p:cNvPr id="107" name="组合 106"/>
            <p:cNvGrpSpPr/>
            <p:nvPr/>
          </p:nvGrpSpPr>
          <p:grpSpPr>
            <a:xfrm>
              <a:off x="1993705" y="3277731"/>
              <a:ext cx="725023" cy="2610192"/>
              <a:chOff x="-2310884" y="-5157494"/>
              <a:chExt cx="1195754" cy="4893143"/>
            </a:xfrm>
          </p:grpSpPr>
          <p:sp>
            <p:nvSpPr>
              <p:cNvPr id="113" name="矩形: 圆角 112"/>
              <p:cNvSpPr/>
              <p:nvPr/>
            </p:nvSpPr>
            <p:spPr>
              <a:xfrm>
                <a:off x="-2310884" y="-5157494"/>
                <a:ext cx="1195754" cy="4893143"/>
              </a:xfrm>
              <a:prstGeom prst="round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4" name="矩形: 圆角 113"/>
              <p:cNvSpPr/>
              <p:nvPr/>
            </p:nvSpPr>
            <p:spPr>
              <a:xfrm>
                <a:off x="-2170207" y="-4988495"/>
                <a:ext cx="914400" cy="452902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5" name="矩形: 圆角 114"/>
              <p:cNvSpPr/>
              <p:nvPr/>
            </p:nvSpPr>
            <p:spPr>
              <a:xfrm>
                <a:off x="-2247372" y="-5069570"/>
                <a:ext cx="1068730" cy="4717296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pic>
            <p:nvPicPr>
              <p:cNvPr id="116" name="图片 115" descr="图片包含 笔记本, 电脑, 游戏机, 桌子&#10;&#10;描述已自动生成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-2170207" y="-4988495"/>
                <a:ext cx="914400" cy="4529024"/>
              </a:xfrm>
              <a:custGeom>
                <a:avLst/>
                <a:gdLst>
                  <a:gd name="connsiteX0" fmla="*/ 152403 w 914400"/>
                  <a:gd name="connsiteY0" fmla="*/ 0 h 4529024"/>
                  <a:gd name="connsiteX1" fmla="*/ 761997 w 914400"/>
                  <a:gd name="connsiteY1" fmla="*/ 0 h 4529024"/>
                  <a:gd name="connsiteX2" fmla="*/ 914400 w 914400"/>
                  <a:gd name="connsiteY2" fmla="*/ 152403 h 4529024"/>
                  <a:gd name="connsiteX3" fmla="*/ 914400 w 914400"/>
                  <a:gd name="connsiteY3" fmla="*/ 4376621 h 4529024"/>
                  <a:gd name="connsiteX4" fmla="*/ 761997 w 914400"/>
                  <a:gd name="connsiteY4" fmla="*/ 4529024 h 4529024"/>
                  <a:gd name="connsiteX5" fmla="*/ 152403 w 914400"/>
                  <a:gd name="connsiteY5" fmla="*/ 4529024 h 4529024"/>
                  <a:gd name="connsiteX6" fmla="*/ 0 w 914400"/>
                  <a:gd name="connsiteY6" fmla="*/ 4376621 h 4529024"/>
                  <a:gd name="connsiteX7" fmla="*/ 0 w 914400"/>
                  <a:gd name="connsiteY7" fmla="*/ 152403 h 4529024"/>
                  <a:gd name="connsiteX8" fmla="*/ 152403 w 914400"/>
                  <a:gd name="connsiteY8" fmla="*/ 0 h 4529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4400" h="4529024">
                    <a:moveTo>
                      <a:pt x="152403" y="0"/>
                    </a:moveTo>
                    <a:lnTo>
                      <a:pt x="761997" y="0"/>
                    </a:lnTo>
                    <a:cubicBezTo>
                      <a:pt x="846167" y="0"/>
                      <a:pt x="914400" y="68233"/>
                      <a:pt x="914400" y="152403"/>
                    </a:cubicBezTo>
                    <a:lnTo>
                      <a:pt x="914400" y="4376621"/>
                    </a:lnTo>
                    <a:cubicBezTo>
                      <a:pt x="914400" y="4460791"/>
                      <a:pt x="846167" y="4529024"/>
                      <a:pt x="761997" y="4529024"/>
                    </a:cubicBezTo>
                    <a:lnTo>
                      <a:pt x="152403" y="4529024"/>
                    </a:lnTo>
                    <a:cubicBezTo>
                      <a:pt x="68233" y="4529024"/>
                      <a:pt x="0" y="4460791"/>
                      <a:pt x="0" y="4376621"/>
                    </a:cubicBezTo>
                    <a:lnTo>
                      <a:pt x="0" y="152403"/>
                    </a:lnTo>
                    <a:cubicBezTo>
                      <a:pt x="0" y="68233"/>
                      <a:pt x="68233" y="0"/>
                      <a:pt x="152403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108" name="椭圆 107"/>
            <p:cNvSpPr/>
            <p:nvPr/>
          </p:nvSpPr>
          <p:spPr>
            <a:xfrm>
              <a:off x="1993705" y="2421972"/>
              <a:ext cx="729655" cy="7296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2026265" y="2454532"/>
              <a:ext cx="664534" cy="664534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110" name="图片 109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993705" y="2421972"/>
              <a:ext cx="729655" cy="729655"/>
            </a:xfrm>
            <a:custGeom>
              <a:avLst/>
              <a:gdLst>
                <a:gd name="connsiteX0" fmla="*/ 606886 w 1213772"/>
                <a:gd name="connsiteY0" fmla="*/ 0 h 1213772"/>
                <a:gd name="connsiteX1" fmla="*/ 1213772 w 1213772"/>
                <a:gd name="connsiteY1" fmla="*/ 606886 h 1213772"/>
                <a:gd name="connsiteX2" fmla="*/ 606886 w 1213772"/>
                <a:gd name="connsiteY2" fmla="*/ 1213772 h 1213772"/>
                <a:gd name="connsiteX3" fmla="*/ 0 w 1213772"/>
                <a:gd name="connsiteY3" fmla="*/ 606886 h 1213772"/>
                <a:gd name="connsiteX4" fmla="*/ 606886 w 1213772"/>
                <a:gd name="connsiteY4" fmla="*/ 0 h 12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72" h="1213772">
                  <a:moveTo>
                    <a:pt x="606886" y="0"/>
                  </a:moveTo>
                  <a:cubicBezTo>
                    <a:pt x="942060" y="0"/>
                    <a:pt x="1213772" y="271712"/>
                    <a:pt x="1213772" y="606886"/>
                  </a:cubicBezTo>
                  <a:cubicBezTo>
                    <a:pt x="1213772" y="942060"/>
                    <a:pt x="942060" y="1213772"/>
                    <a:pt x="606886" y="1213772"/>
                  </a:cubicBezTo>
                  <a:cubicBezTo>
                    <a:pt x="271712" y="1213772"/>
                    <a:pt x="0" y="942060"/>
                    <a:pt x="0" y="606886"/>
                  </a:cubicBezTo>
                  <a:cubicBezTo>
                    <a:pt x="0" y="271712"/>
                    <a:pt x="271712" y="0"/>
                    <a:pt x="606886" y="0"/>
                  </a:cubicBezTo>
                  <a:close/>
                </a:path>
              </a:pathLst>
            </a:custGeom>
          </p:spPr>
        </p:pic>
        <p:sp>
          <p:nvSpPr>
            <p:cNvPr id="111" name="文本框 110"/>
            <p:cNvSpPr txBox="1"/>
            <p:nvPr/>
          </p:nvSpPr>
          <p:spPr>
            <a:xfrm>
              <a:off x="2082852" y="3736070"/>
              <a:ext cx="553998" cy="169351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宋体" panose="02010600030101010101" charset="-122"/>
                  <a:ea typeface="宋体" panose="02010600030101010101" charset="-122"/>
                </a:rPr>
                <a:t>完成情况</a:t>
              </a: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2137959" y="2586744"/>
              <a:ext cx="44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EBDAAF"/>
                  </a:solidFill>
                  <a:latin typeface="宋体" panose="02010600030101010101" charset="-122"/>
                  <a:ea typeface="宋体" panose="02010600030101010101" charset="-122"/>
                </a:rPr>
                <a:t>贰</a:t>
              </a: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6606429" y="2431359"/>
            <a:ext cx="729655" cy="3465951"/>
            <a:chOff x="1993705" y="2421972"/>
            <a:chExt cx="729655" cy="3465951"/>
          </a:xfrm>
        </p:grpSpPr>
        <p:grpSp>
          <p:nvGrpSpPr>
            <p:cNvPr id="118" name="组合 117"/>
            <p:cNvGrpSpPr/>
            <p:nvPr/>
          </p:nvGrpSpPr>
          <p:grpSpPr>
            <a:xfrm>
              <a:off x="1993705" y="3277731"/>
              <a:ext cx="725023" cy="2610192"/>
              <a:chOff x="-2310884" y="-5157494"/>
              <a:chExt cx="1195754" cy="4893143"/>
            </a:xfrm>
          </p:grpSpPr>
          <p:sp>
            <p:nvSpPr>
              <p:cNvPr id="124" name="矩形: 圆角 123"/>
              <p:cNvSpPr/>
              <p:nvPr/>
            </p:nvSpPr>
            <p:spPr>
              <a:xfrm>
                <a:off x="-2310884" y="-5157494"/>
                <a:ext cx="1195754" cy="4893143"/>
              </a:xfrm>
              <a:prstGeom prst="round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5" name="矩形: 圆角 124"/>
              <p:cNvSpPr/>
              <p:nvPr/>
            </p:nvSpPr>
            <p:spPr>
              <a:xfrm>
                <a:off x="-2170207" y="-4988495"/>
                <a:ext cx="914400" cy="452902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6" name="矩形: 圆角 125"/>
              <p:cNvSpPr/>
              <p:nvPr/>
            </p:nvSpPr>
            <p:spPr>
              <a:xfrm>
                <a:off x="-2247372" y="-5069570"/>
                <a:ext cx="1068730" cy="4717296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pic>
            <p:nvPicPr>
              <p:cNvPr id="127" name="图片 126" descr="图片包含 笔记本, 电脑, 游戏机, 桌子&#10;&#10;描述已自动生成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-2170207" y="-4988495"/>
                <a:ext cx="914400" cy="4529024"/>
              </a:xfrm>
              <a:custGeom>
                <a:avLst/>
                <a:gdLst>
                  <a:gd name="connsiteX0" fmla="*/ 152403 w 914400"/>
                  <a:gd name="connsiteY0" fmla="*/ 0 h 4529024"/>
                  <a:gd name="connsiteX1" fmla="*/ 761997 w 914400"/>
                  <a:gd name="connsiteY1" fmla="*/ 0 h 4529024"/>
                  <a:gd name="connsiteX2" fmla="*/ 914400 w 914400"/>
                  <a:gd name="connsiteY2" fmla="*/ 152403 h 4529024"/>
                  <a:gd name="connsiteX3" fmla="*/ 914400 w 914400"/>
                  <a:gd name="connsiteY3" fmla="*/ 4376621 h 4529024"/>
                  <a:gd name="connsiteX4" fmla="*/ 761997 w 914400"/>
                  <a:gd name="connsiteY4" fmla="*/ 4529024 h 4529024"/>
                  <a:gd name="connsiteX5" fmla="*/ 152403 w 914400"/>
                  <a:gd name="connsiteY5" fmla="*/ 4529024 h 4529024"/>
                  <a:gd name="connsiteX6" fmla="*/ 0 w 914400"/>
                  <a:gd name="connsiteY6" fmla="*/ 4376621 h 4529024"/>
                  <a:gd name="connsiteX7" fmla="*/ 0 w 914400"/>
                  <a:gd name="connsiteY7" fmla="*/ 152403 h 4529024"/>
                  <a:gd name="connsiteX8" fmla="*/ 152403 w 914400"/>
                  <a:gd name="connsiteY8" fmla="*/ 0 h 4529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4400" h="4529024">
                    <a:moveTo>
                      <a:pt x="152403" y="0"/>
                    </a:moveTo>
                    <a:lnTo>
                      <a:pt x="761997" y="0"/>
                    </a:lnTo>
                    <a:cubicBezTo>
                      <a:pt x="846167" y="0"/>
                      <a:pt x="914400" y="68233"/>
                      <a:pt x="914400" y="152403"/>
                    </a:cubicBezTo>
                    <a:lnTo>
                      <a:pt x="914400" y="4376621"/>
                    </a:lnTo>
                    <a:cubicBezTo>
                      <a:pt x="914400" y="4460791"/>
                      <a:pt x="846167" y="4529024"/>
                      <a:pt x="761997" y="4529024"/>
                    </a:cubicBezTo>
                    <a:lnTo>
                      <a:pt x="152403" y="4529024"/>
                    </a:lnTo>
                    <a:cubicBezTo>
                      <a:pt x="68233" y="4529024"/>
                      <a:pt x="0" y="4460791"/>
                      <a:pt x="0" y="4376621"/>
                    </a:cubicBezTo>
                    <a:lnTo>
                      <a:pt x="0" y="152403"/>
                    </a:lnTo>
                    <a:cubicBezTo>
                      <a:pt x="0" y="68233"/>
                      <a:pt x="68233" y="0"/>
                      <a:pt x="152403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119" name="椭圆 118"/>
            <p:cNvSpPr/>
            <p:nvPr/>
          </p:nvSpPr>
          <p:spPr>
            <a:xfrm>
              <a:off x="1993705" y="2421972"/>
              <a:ext cx="729655" cy="7296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2026265" y="2454532"/>
              <a:ext cx="664534" cy="664534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121" name="图片 120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993705" y="2421972"/>
              <a:ext cx="729655" cy="729655"/>
            </a:xfrm>
            <a:custGeom>
              <a:avLst/>
              <a:gdLst>
                <a:gd name="connsiteX0" fmla="*/ 606886 w 1213772"/>
                <a:gd name="connsiteY0" fmla="*/ 0 h 1213772"/>
                <a:gd name="connsiteX1" fmla="*/ 1213772 w 1213772"/>
                <a:gd name="connsiteY1" fmla="*/ 606886 h 1213772"/>
                <a:gd name="connsiteX2" fmla="*/ 606886 w 1213772"/>
                <a:gd name="connsiteY2" fmla="*/ 1213772 h 1213772"/>
                <a:gd name="connsiteX3" fmla="*/ 0 w 1213772"/>
                <a:gd name="connsiteY3" fmla="*/ 606886 h 1213772"/>
                <a:gd name="connsiteX4" fmla="*/ 606886 w 1213772"/>
                <a:gd name="connsiteY4" fmla="*/ 0 h 12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72" h="1213772">
                  <a:moveTo>
                    <a:pt x="606886" y="0"/>
                  </a:moveTo>
                  <a:cubicBezTo>
                    <a:pt x="942060" y="0"/>
                    <a:pt x="1213772" y="271712"/>
                    <a:pt x="1213772" y="606886"/>
                  </a:cubicBezTo>
                  <a:cubicBezTo>
                    <a:pt x="1213772" y="942060"/>
                    <a:pt x="942060" y="1213772"/>
                    <a:pt x="606886" y="1213772"/>
                  </a:cubicBezTo>
                  <a:cubicBezTo>
                    <a:pt x="271712" y="1213772"/>
                    <a:pt x="0" y="942060"/>
                    <a:pt x="0" y="606886"/>
                  </a:cubicBezTo>
                  <a:cubicBezTo>
                    <a:pt x="0" y="271712"/>
                    <a:pt x="271712" y="0"/>
                    <a:pt x="606886" y="0"/>
                  </a:cubicBezTo>
                  <a:close/>
                </a:path>
              </a:pathLst>
            </a:custGeom>
          </p:spPr>
        </p:pic>
        <p:sp>
          <p:nvSpPr>
            <p:cNvPr id="122" name="文本框 121"/>
            <p:cNvSpPr txBox="1"/>
            <p:nvPr/>
          </p:nvSpPr>
          <p:spPr>
            <a:xfrm>
              <a:off x="2082852" y="3736070"/>
              <a:ext cx="553998" cy="169351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宋体" panose="02010600030101010101" charset="-122"/>
                  <a:ea typeface="宋体" panose="02010600030101010101" charset="-122"/>
                </a:rPr>
                <a:t>工作总结</a:t>
              </a: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2137959" y="2586744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EBDAAF"/>
                  </a:solidFill>
                  <a:latin typeface="宋体" panose="02010600030101010101" charset="-122"/>
                  <a:ea typeface="宋体" panose="02010600030101010101" charset="-122"/>
                </a:rPr>
                <a:t>叁</a:t>
              </a: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8368812" y="2431359"/>
            <a:ext cx="729655" cy="3465951"/>
            <a:chOff x="1993705" y="2421972"/>
            <a:chExt cx="729655" cy="3465951"/>
          </a:xfrm>
        </p:grpSpPr>
        <p:grpSp>
          <p:nvGrpSpPr>
            <p:cNvPr id="172" name="组合 171"/>
            <p:cNvGrpSpPr/>
            <p:nvPr/>
          </p:nvGrpSpPr>
          <p:grpSpPr>
            <a:xfrm>
              <a:off x="1993705" y="3277731"/>
              <a:ext cx="725023" cy="2610192"/>
              <a:chOff x="-2310884" y="-5157494"/>
              <a:chExt cx="1195754" cy="4893143"/>
            </a:xfrm>
          </p:grpSpPr>
          <p:sp>
            <p:nvSpPr>
              <p:cNvPr id="178" name="矩形: 圆角 177"/>
              <p:cNvSpPr/>
              <p:nvPr/>
            </p:nvSpPr>
            <p:spPr>
              <a:xfrm>
                <a:off x="-2310884" y="-5157494"/>
                <a:ext cx="1195754" cy="4893143"/>
              </a:xfrm>
              <a:prstGeom prst="round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79" name="矩形: 圆角 178"/>
              <p:cNvSpPr/>
              <p:nvPr/>
            </p:nvSpPr>
            <p:spPr>
              <a:xfrm>
                <a:off x="-2170207" y="-4988495"/>
                <a:ext cx="914400" cy="452902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80" name="矩形: 圆角 179"/>
              <p:cNvSpPr/>
              <p:nvPr/>
            </p:nvSpPr>
            <p:spPr>
              <a:xfrm>
                <a:off x="-2247372" y="-5069570"/>
                <a:ext cx="1068730" cy="4717296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pic>
            <p:nvPicPr>
              <p:cNvPr id="181" name="图片 180" descr="图片包含 笔记本, 电脑, 游戏机, 桌子&#10;&#10;描述已自动生成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-2170207" y="-4988495"/>
                <a:ext cx="914400" cy="4529024"/>
              </a:xfrm>
              <a:custGeom>
                <a:avLst/>
                <a:gdLst>
                  <a:gd name="connsiteX0" fmla="*/ 152403 w 914400"/>
                  <a:gd name="connsiteY0" fmla="*/ 0 h 4529024"/>
                  <a:gd name="connsiteX1" fmla="*/ 761997 w 914400"/>
                  <a:gd name="connsiteY1" fmla="*/ 0 h 4529024"/>
                  <a:gd name="connsiteX2" fmla="*/ 914400 w 914400"/>
                  <a:gd name="connsiteY2" fmla="*/ 152403 h 4529024"/>
                  <a:gd name="connsiteX3" fmla="*/ 914400 w 914400"/>
                  <a:gd name="connsiteY3" fmla="*/ 4376621 h 4529024"/>
                  <a:gd name="connsiteX4" fmla="*/ 761997 w 914400"/>
                  <a:gd name="connsiteY4" fmla="*/ 4529024 h 4529024"/>
                  <a:gd name="connsiteX5" fmla="*/ 152403 w 914400"/>
                  <a:gd name="connsiteY5" fmla="*/ 4529024 h 4529024"/>
                  <a:gd name="connsiteX6" fmla="*/ 0 w 914400"/>
                  <a:gd name="connsiteY6" fmla="*/ 4376621 h 4529024"/>
                  <a:gd name="connsiteX7" fmla="*/ 0 w 914400"/>
                  <a:gd name="connsiteY7" fmla="*/ 152403 h 4529024"/>
                  <a:gd name="connsiteX8" fmla="*/ 152403 w 914400"/>
                  <a:gd name="connsiteY8" fmla="*/ 0 h 4529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4400" h="4529024">
                    <a:moveTo>
                      <a:pt x="152403" y="0"/>
                    </a:moveTo>
                    <a:lnTo>
                      <a:pt x="761997" y="0"/>
                    </a:lnTo>
                    <a:cubicBezTo>
                      <a:pt x="846167" y="0"/>
                      <a:pt x="914400" y="68233"/>
                      <a:pt x="914400" y="152403"/>
                    </a:cubicBezTo>
                    <a:lnTo>
                      <a:pt x="914400" y="4376621"/>
                    </a:lnTo>
                    <a:cubicBezTo>
                      <a:pt x="914400" y="4460791"/>
                      <a:pt x="846167" y="4529024"/>
                      <a:pt x="761997" y="4529024"/>
                    </a:cubicBezTo>
                    <a:lnTo>
                      <a:pt x="152403" y="4529024"/>
                    </a:lnTo>
                    <a:cubicBezTo>
                      <a:pt x="68233" y="4529024"/>
                      <a:pt x="0" y="4460791"/>
                      <a:pt x="0" y="4376621"/>
                    </a:cubicBezTo>
                    <a:lnTo>
                      <a:pt x="0" y="152403"/>
                    </a:lnTo>
                    <a:cubicBezTo>
                      <a:pt x="0" y="68233"/>
                      <a:pt x="68233" y="0"/>
                      <a:pt x="152403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173" name="椭圆 172"/>
            <p:cNvSpPr/>
            <p:nvPr/>
          </p:nvSpPr>
          <p:spPr>
            <a:xfrm>
              <a:off x="1993705" y="2421972"/>
              <a:ext cx="729655" cy="7296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174" name="椭圆 173"/>
            <p:cNvSpPr/>
            <p:nvPr/>
          </p:nvSpPr>
          <p:spPr>
            <a:xfrm>
              <a:off x="2026265" y="2454532"/>
              <a:ext cx="664534" cy="664534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175" name="图片 174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993705" y="2421972"/>
              <a:ext cx="729655" cy="729655"/>
            </a:xfrm>
            <a:custGeom>
              <a:avLst/>
              <a:gdLst>
                <a:gd name="connsiteX0" fmla="*/ 606886 w 1213772"/>
                <a:gd name="connsiteY0" fmla="*/ 0 h 1213772"/>
                <a:gd name="connsiteX1" fmla="*/ 1213772 w 1213772"/>
                <a:gd name="connsiteY1" fmla="*/ 606886 h 1213772"/>
                <a:gd name="connsiteX2" fmla="*/ 606886 w 1213772"/>
                <a:gd name="connsiteY2" fmla="*/ 1213772 h 1213772"/>
                <a:gd name="connsiteX3" fmla="*/ 0 w 1213772"/>
                <a:gd name="connsiteY3" fmla="*/ 606886 h 1213772"/>
                <a:gd name="connsiteX4" fmla="*/ 606886 w 1213772"/>
                <a:gd name="connsiteY4" fmla="*/ 0 h 12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72" h="1213772">
                  <a:moveTo>
                    <a:pt x="606886" y="0"/>
                  </a:moveTo>
                  <a:cubicBezTo>
                    <a:pt x="942060" y="0"/>
                    <a:pt x="1213772" y="271712"/>
                    <a:pt x="1213772" y="606886"/>
                  </a:cubicBezTo>
                  <a:cubicBezTo>
                    <a:pt x="1213772" y="942060"/>
                    <a:pt x="942060" y="1213772"/>
                    <a:pt x="606886" y="1213772"/>
                  </a:cubicBezTo>
                  <a:cubicBezTo>
                    <a:pt x="271712" y="1213772"/>
                    <a:pt x="0" y="942060"/>
                    <a:pt x="0" y="606886"/>
                  </a:cubicBezTo>
                  <a:cubicBezTo>
                    <a:pt x="0" y="271712"/>
                    <a:pt x="271712" y="0"/>
                    <a:pt x="606886" y="0"/>
                  </a:cubicBezTo>
                  <a:close/>
                </a:path>
              </a:pathLst>
            </a:custGeom>
          </p:spPr>
        </p:pic>
        <p:sp>
          <p:nvSpPr>
            <p:cNvPr id="176" name="文本框 175"/>
            <p:cNvSpPr txBox="1"/>
            <p:nvPr/>
          </p:nvSpPr>
          <p:spPr>
            <a:xfrm>
              <a:off x="2082852" y="3736070"/>
              <a:ext cx="553998" cy="169351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宋体" panose="02010600030101010101" charset="-122"/>
                  <a:ea typeface="宋体" panose="02010600030101010101" charset="-122"/>
                </a:rPr>
                <a:t>未来计划</a:t>
              </a:r>
            </a:p>
          </p:txBody>
        </p:sp>
        <p:sp>
          <p:nvSpPr>
            <p:cNvPr id="177" name="文本框 176"/>
            <p:cNvSpPr txBox="1"/>
            <p:nvPr/>
          </p:nvSpPr>
          <p:spPr>
            <a:xfrm>
              <a:off x="2137960" y="2586744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EBDAAF"/>
                  </a:solidFill>
                  <a:latin typeface="宋体" panose="02010600030101010101" charset="-122"/>
                  <a:ea typeface="宋体" panose="02010600030101010101" charset="-122"/>
                </a:rPr>
                <a:t>肆</a:t>
              </a:r>
            </a:p>
          </p:txBody>
        </p:sp>
      </p:grpSp>
      <p:grpSp>
        <p:nvGrpSpPr>
          <p:cNvPr id="91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9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20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0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0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0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0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0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0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0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1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1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1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1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1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1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1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1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1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1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2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2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2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95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19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9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9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9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9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9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9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0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0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97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98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0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1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3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4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5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6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7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8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9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0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1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3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4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6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7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8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9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70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8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8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8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8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8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8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8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8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9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9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9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  <p:pic>
        <p:nvPicPr>
          <p:cNvPr id="130" name="图片 1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99977">
            <a:off x="9596369" y="2172794"/>
            <a:ext cx="1493299" cy="1731615"/>
          </a:xfrm>
          <a:prstGeom prst="rect">
            <a:avLst/>
          </a:prstGeom>
        </p:spPr>
      </p:pic>
      <p:pic>
        <p:nvPicPr>
          <p:cNvPr id="131" name="图片 1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1641">
            <a:off x="1336427" y="1769933"/>
            <a:ext cx="1135528" cy="1894926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41396" y="1354814"/>
            <a:ext cx="10309208" cy="4148372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941396" y="1354814"/>
            <a:ext cx="10309208" cy="4148372"/>
          </a:xfrm>
          <a:prstGeom prst="rect">
            <a:avLst/>
          </a:prstGeom>
          <a:solidFill>
            <a:schemeClr val="accent2">
              <a:alpha val="30000"/>
            </a:schemeClr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2943930" y="2327242"/>
            <a:ext cx="6304140" cy="1890332"/>
          </a:xfrm>
          <a:custGeom>
            <a:avLst/>
            <a:gdLst>
              <a:gd name="connsiteX0" fmla="*/ 945166 w 6304140"/>
              <a:gd name="connsiteY0" fmla="*/ 0 h 1890332"/>
              <a:gd name="connsiteX1" fmla="*/ 1613499 w 6304140"/>
              <a:gd name="connsiteY1" fmla="*/ 276833 h 1890332"/>
              <a:gd name="connsiteX2" fmla="*/ 1680800 w 6304140"/>
              <a:gd name="connsiteY2" fmla="*/ 358403 h 1890332"/>
              <a:gd name="connsiteX3" fmla="*/ 1748102 w 6304140"/>
              <a:gd name="connsiteY3" fmla="*/ 276833 h 1890332"/>
              <a:gd name="connsiteX4" fmla="*/ 2416435 w 6304140"/>
              <a:gd name="connsiteY4" fmla="*/ 0 h 1890332"/>
              <a:gd name="connsiteX5" fmla="*/ 3084768 w 6304140"/>
              <a:gd name="connsiteY5" fmla="*/ 276833 h 1890332"/>
              <a:gd name="connsiteX6" fmla="*/ 3152070 w 6304140"/>
              <a:gd name="connsiteY6" fmla="*/ 358403 h 1890332"/>
              <a:gd name="connsiteX7" fmla="*/ 3219371 w 6304140"/>
              <a:gd name="connsiteY7" fmla="*/ 276833 h 1890332"/>
              <a:gd name="connsiteX8" fmla="*/ 3887704 w 6304140"/>
              <a:gd name="connsiteY8" fmla="*/ 0 h 1890332"/>
              <a:gd name="connsiteX9" fmla="*/ 4556037 w 6304140"/>
              <a:gd name="connsiteY9" fmla="*/ 276833 h 1890332"/>
              <a:gd name="connsiteX10" fmla="*/ 4623339 w 6304140"/>
              <a:gd name="connsiteY10" fmla="*/ 358403 h 1890332"/>
              <a:gd name="connsiteX11" fmla="*/ 4690641 w 6304140"/>
              <a:gd name="connsiteY11" fmla="*/ 276833 h 1890332"/>
              <a:gd name="connsiteX12" fmla="*/ 5358974 w 6304140"/>
              <a:gd name="connsiteY12" fmla="*/ 0 h 1890332"/>
              <a:gd name="connsiteX13" fmla="*/ 6304140 w 6304140"/>
              <a:gd name="connsiteY13" fmla="*/ 945166 h 1890332"/>
              <a:gd name="connsiteX14" fmla="*/ 5358974 w 6304140"/>
              <a:gd name="connsiteY14" fmla="*/ 1890332 h 1890332"/>
              <a:gd name="connsiteX15" fmla="*/ 4690641 w 6304140"/>
              <a:gd name="connsiteY15" fmla="*/ 1613500 h 1890332"/>
              <a:gd name="connsiteX16" fmla="*/ 4623339 w 6304140"/>
              <a:gd name="connsiteY16" fmla="*/ 1531929 h 1890332"/>
              <a:gd name="connsiteX17" fmla="*/ 4556037 w 6304140"/>
              <a:gd name="connsiteY17" fmla="*/ 1613500 h 1890332"/>
              <a:gd name="connsiteX18" fmla="*/ 3887704 w 6304140"/>
              <a:gd name="connsiteY18" fmla="*/ 1890332 h 1890332"/>
              <a:gd name="connsiteX19" fmla="*/ 3219371 w 6304140"/>
              <a:gd name="connsiteY19" fmla="*/ 1613500 h 1890332"/>
              <a:gd name="connsiteX20" fmla="*/ 3152070 w 6304140"/>
              <a:gd name="connsiteY20" fmla="*/ 1531930 h 1890332"/>
              <a:gd name="connsiteX21" fmla="*/ 3084768 w 6304140"/>
              <a:gd name="connsiteY21" fmla="*/ 1613500 h 1890332"/>
              <a:gd name="connsiteX22" fmla="*/ 2416435 w 6304140"/>
              <a:gd name="connsiteY22" fmla="*/ 1890332 h 1890332"/>
              <a:gd name="connsiteX23" fmla="*/ 1748102 w 6304140"/>
              <a:gd name="connsiteY23" fmla="*/ 1613500 h 1890332"/>
              <a:gd name="connsiteX24" fmla="*/ 1680800 w 6304140"/>
              <a:gd name="connsiteY24" fmla="*/ 1531930 h 1890332"/>
              <a:gd name="connsiteX25" fmla="*/ 1613499 w 6304140"/>
              <a:gd name="connsiteY25" fmla="*/ 1613500 h 1890332"/>
              <a:gd name="connsiteX26" fmla="*/ 945166 w 6304140"/>
              <a:gd name="connsiteY26" fmla="*/ 1890332 h 1890332"/>
              <a:gd name="connsiteX27" fmla="*/ 0 w 6304140"/>
              <a:gd name="connsiteY27" fmla="*/ 945166 h 1890332"/>
              <a:gd name="connsiteX28" fmla="*/ 945166 w 6304140"/>
              <a:gd name="connsiteY28" fmla="*/ 0 h 189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304140" h="1890332">
                <a:moveTo>
                  <a:pt x="945166" y="0"/>
                </a:moveTo>
                <a:cubicBezTo>
                  <a:pt x="1206166" y="0"/>
                  <a:pt x="1442458" y="105792"/>
                  <a:pt x="1613499" y="276833"/>
                </a:cubicBezTo>
                <a:lnTo>
                  <a:pt x="1680800" y="358403"/>
                </a:lnTo>
                <a:lnTo>
                  <a:pt x="1748102" y="276833"/>
                </a:lnTo>
                <a:cubicBezTo>
                  <a:pt x="1919143" y="105792"/>
                  <a:pt x="2155434" y="0"/>
                  <a:pt x="2416435" y="0"/>
                </a:cubicBezTo>
                <a:cubicBezTo>
                  <a:pt x="2677436" y="0"/>
                  <a:pt x="2913727" y="105792"/>
                  <a:pt x="3084768" y="276833"/>
                </a:cubicBezTo>
                <a:lnTo>
                  <a:pt x="3152070" y="358403"/>
                </a:lnTo>
                <a:lnTo>
                  <a:pt x="3219371" y="276833"/>
                </a:lnTo>
                <a:cubicBezTo>
                  <a:pt x="3390412" y="105792"/>
                  <a:pt x="3626703" y="0"/>
                  <a:pt x="3887704" y="0"/>
                </a:cubicBezTo>
                <a:cubicBezTo>
                  <a:pt x="4148704" y="0"/>
                  <a:pt x="4384996" y="105792"/>
                  <a:pt x="4556037" y="276833"/>
                </a:cubicBezTo>
                <a:lnTo>
                  <a:pt x="4623339" y="358403"/>
                </a:lnTo>
                <a:lnTo>
                  <a:pt x="4690641" y="276833"/>
                </a:lnTo>
                <a:cubicBezTo>
                  <a:pt x="4861682" y="105792"/>
                  <a:pt x="5097973" y="0"/>
                  <a:pt x="5358974" y="0"/>
                </a:cubicBezTo>
                <a:cubicBezTo>
                  <a:pt x="5880975" y="0"/>
                  <a:pt x="6304140" y="423165"/>
                  <a:pt x="6304140" y="945166"/>
                </a:cubicBezTo>
                <a:cubicBezTo>
                  <a:pt x="6304140" y="1467167"/>
                  <a:pt x="5880975" y="1890332"/>
                  <a:pt x="5358974" y="1890332"/>
                </a:cubicBezTo>
                <a:cubicBezTo>
                  <a:pt x="5097973" y="1890332"/>
                  <a:pt x="4861682" y="1784541"/>
                  <a:pt x="4690641" y="1613500"/>
                </a:cubicBezTo>
                <a:lnTo>
                  <a:pt x="4623339" y="1531929"/>
                </a:lnTo>
                <a:lnTo>
                  <a:pt x="4556037" y="1613500"/>
                </a:lnTo>
                <a:cubicBezTo>
                  <a:pt x="4384996" y="1784541"/>
                  <a:pt x="4148704" y="1890332"/>
                  <a:pt x="3887704" y="1890332"/>
                </a:cubicBezTo>
                <a:cubicBezTo>
                  <a:pt x="3626703" y="1890332"/>
                  <a:pt x="3390412" y="1784541"/>
                  <a:pt x="3219371" y="1613500"/>
                </a:cubicBezTo>
                <a:lnTo>
                  <a:pt x="3152070" y="1531930"/>
                </a:lnTo>
                <a:lnTo>
                  <a:pt x="3084768" y="1613500"/>
                </a:lnTo>
                <a:cubicBezTo>
                  <a:pt x="2913727" y="1784541"/>
                  <a:pt x="2677436" y="1890332"/>
                  <a:pt x="2416435" y="1890332"/>
                </a:cubicBezTo>
                <a:cubicBezTo>
                  <a:pt x="2155434" y="1890332"/>
                  <a:pt x="1919143" y="1784541"/>
                  <a:pt x="1748102" y="1613500"/>
                </a:cubicBezTo>
                <a:lnTo>
                  <a:pt x="1680800" y="1531930"/>
                </a:lnTo>
                <a:lnTo>
                  <a:pt x="1613499" y="1613500"/>
                </a:lnTo>
                <a:cubicBezTo>
                  <a:pt x="1442458" y="1784541"/>
                  <a:pt x="1206166" y="1890332"/>
                  <a:pt x="945166" y="1890332"/>
                </a:cubicBezTo>
                <a:cubicBezTo>
                  <a:pt x="423165" y="1890332"/>
                  <a:pt x="0" y="1467167"/>
                  <a:pt x="0" y="945166"/>
                </a:cubicBezTo>
                <a:cubicBezTo>
                  <a:pt x="0" y="423165"/>
                  <a:pt x="423165" y="0"/>
                  <a:pt x="945166" y="0"/>
                </a:cubicBezTo>
                <a:close/>
              </a:path>
            </a:pathLst>
          </a:custGeom>
          <a:solidFill>
            <a:srgbClr val="EBDAAF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pic>
        <p:nvPicPr>
          <p:cNvPr id="5" name="图片 4" descr="图片包含 笔记本, 电脑, 游戏机, 桌子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57301" y="2353880"/>
            <a:ext cx="6277399" cy="1890332"/>
          </a:xfrm>
          <a:custGeom>
            <a:avLst/>
            <a:gdLst>
              <a:gd name="connsiteX0" fmla="*/ 945166 w 6277399"/>
              <a:gd name="connsiteY0" fmla="*/ 0 h 1890332"/>
              <a:gd name="connsiteX1" fmla="*/ 1613499 w 6277399"/>
              <a:gd name="connsiteY1" fmla="*/ 276833 h 1890332"/>
              <a:gd name="connsiteX2" fmla="*/ 1680800 w 6277399"/>
              <a:gd name="connsiteY2" fmla="*/ 358403 h 1890332"/>
              <a:gd name="connsiteX3" fmla="*/ 1748102 w 6277399"/>
              <a:gd name="connsiteY3" fmla="*/ 276833 h 1890332"/>
              <a:gd name="connsiteX4" fmla="*/ 2416435 w 6277399"/>
              <a:gd name="connsiteY4" fmla="*/ 0 h 1890332"/>
              <a:gd name="connsiteX5" fmla="*/ 3084768 w 6277399"/>
              <a:gd name="connsiteY5" fmla="*/ 276833 h 1890332"/>
              <a:gd name="connsiteX6" fmla="*/ 3152070 w 6277399"/>
              <a:gd name="connsiteY6" fmla="*/ 358403 h 1890332"/>
              <a:gd name="connsiteX7" fmla="*/ 3219371 w 6277399"/>
              <a:gd name="connsiteY7" fmla="*/ 276833 h 1890332"/>
              <a:gd name="connsiteX8" fmla="*/ 3887703 w 6277399"/>
              <a:gd name="connsiteY8" fmla="*/ 0 h 1890332"/>
              <a:gd name="connsiteX9" fmla="*/ 4556037 w 6277399"/>
              <a:gd name="connsiteY9" fmla="*/ 276833 h 1890332"/>
              <a:gd name="connsiteX10" fmla="*/ 4623339 w 6277399"/>
              <a:gd name="connsiteY10" fmla="*/ 358403 h 1890332"/>
              <a:gd name="connsiteX11" fmla="*/ 4690641 w 6277399"/>
              <a:gd name="connsiteY11" fmla="*/ 276833 h 1890332"/>
              <a:gd name="connsiteX12" fmla="*/ 5358975 w 6277399"/>
              <a:gd name="connsiteY12" fmla="*/ 0 h 1890332"/>
              <a:gd name="connsiteX13" fmla="*/ 6229863 w 6277399"/>
              <a:gd name="connsiteY13" fmla="*/ 577265 h 1890332"/>
              <a:gd name="connsiteX14" fmla="*/ 6277399 w 6277399"/>
              <a:gd name="connsiteY14" fmla="*/ 730400 h 1890332"/>
              <a:gd name="connsiteX15" fmla="*/ 6277399 w 6277399"/>
              <a:gd name="connsiteY15" fmla="*/ 1159932 h 1890332"/>
              <a:gd name="connsiteX16" fmla="*/ 6229863 w 6277399"/>
              <a:gd name="connsiteY16" fmla="*/ 1313067 h 1890332"/>
              <a:gd name="connsiteX17" fmla="*/ 5358975 w 6277399"/>
              <a:gd name="connsiteY17" fmla="*/ 1890332 h 1890332"/>
              <a:gd name="connsiteX18" fmla="*/ 4690641 w 6277399"/>
              <a:gd name="connsiteY18" fmla="*/ 1613500 h 1890332"/>
              <a:gd name="connsiteX19" fmla="*/ 4623339 w 6277399"/>
              <a:gd name="connsiteY19" fmla="*/ 1531929 h 1890332"/>
              <a:gd name="connsiteX20" fmla="*/ 4556037 w 6277399"/>
              <a:gd name="connsiteY20" fmla="*/ 1613500 h 1890332"/>
              <a:gd name="connsiteX21" fmla="*/ 3887703 w 6277399"/>
              <a:gd name="connsiteY21" fmla="*/ 1890332 h 1890332"/>
              <a:gd name="connsiteX22" fmla="*/ 3219371 w 6277399"/>
              <a:gd name="connsiteY22" fmla="*/ 1613500 h 1890332"/>
              <a:gd name="connsiteX23" fmla="*/ 3152070 w 6277399"/>
              <a:gd name="connsiteY23" fmla="*/ 1531930 h 1890332"/>
              <a:gd name="connsiteX24" fmla="*/ 3084768 w 6277399"/>
              <a:gd name="connsiteY24" fmla="*/ 1613500 h 1890332"/>
              <a:gd name="connsiteX25" fmla="*/ 2416435 w 6277399"/>
              <a:gd name="connsiteY25" fmla="*/ 1890332 h 1890332"/>
              <a:gd name="connsiteX26" fmla="*/ 1748102 w 6277399"/>
              <a:gd name="connsiteY26" fmla="*/ 1613500 h 1890332"/>
              <a:gd name="connsiteX27" fmla="*/ 1680800 w 6277399"/>
              <a:gd name="connsiteY27" fmla="*/ 1531930 h 1890332"/>
              <a:gd name="connsiteX28" fmla="*/ 1613499 w 6277399"/>
              <a:gd name="connsiteY28" fmla="*/ 1613500 h 1890332"/>
              <a:gd name="connsiteX29" fmla="*/ 945166 w 6277399"/>
              <a:gd name="connsiteY29" fmla="*/ 1890332 h 1890332"/>
              <a:gd name="connsiteX30" fmla="*/ 0 w 6277399"/>
              <a:gd name="connsiteY30" fmla="*/ 945166 h 1890332"/>
              <a:gd name="connsiteX31" fmla="*/ 945166 w 6277399"/>
              <a:gd name="connsiteY31" fmla="*/ 0 h 189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277399" h="1890332">
                <a:moveTo>
                  <a:pt x="945166" y="0"/>
                </a:moveTo>
                <a:cubicBezTo>
                  <a:pt x="1206166" y="0"/>
                  <a:pt x="1442458" y="105792"/>
                  <a:pt x="1613499" y="276833"/>
                </a:cubicBezTo>
                <a:lnTo>
                  <a:pt x="1680800" y="358403"/>
                </a:lnTo>
                <a:lnTo>
                  <a:pt x="1748102" y="276833"/>
                </a:lnTo>
                <a:cubicBezTo>
                  <a:pt x="1919143" y="105792"/>
                  <a:pt x="2155434" y="0"/>
                  <a:pt x="2416435" y="0"/>
                </a:cubicBezTo>
                <a:cubicBezTo>
                  <a:pt x="2677436" y="0"/>
                  <a:pt x="2913727" y="105792"/>
                  <a:pt x="3084768" y="276833"/>
                </a:cubicBezTo>
                <a:lnTo>
                  <a:pt x="3152070" y="358403"/>
                </a:lnTo>
                <a:lnTo>
                  <a:pt x="3219371" y="276833"/>
                </a:lnTo>
                <a:cubicBezTo>
                  <a:pt x="3390411" y="105792"/>
                  <a:pt x="3626703" y="0"/>
                  <a:pt x="3887703" y="0"/>
                </a:cubicBezTo>
                <a:cubicBezTo>
                  <a:pt x="4148703" y="0"/>
                  <a:pt x="4384995" y="105792"/>
                  <a:pt x="4556037" y="276833"/>
                </a:cubicBezTo>
                <a:lnTo>
                  <a:pt x="4623339" y="358403"/>
                </a:lnTo>
                <a:lnTo>
                  <a:pt x="4690641" y="276833"/>
                </a:lnTo>
                <a:cubicBezTo>
                  <a:pt x="4861683" y="105792"/>
                  <a:pt x="5097973" y="0"/>
                  <a:pt x="5358975" y="0"/>
                </a:cubicBezTo>
                <a:cubicBezTo>
                  <a:pt x="5750475" y="0"/>
                  <a:pt x="6086379" y="238030"/>
                  <a:pt x="6229863" y="577265"/>
                </a:cubicBezTo>
                <a:lnTo>
                  <a:pt x="6277399" y="730400"/>
                </a:lnTo>
                <a:lnTo>
                  <a:pt x="6277399" y="1159932"/>
                </a:lnTo>
                <a:lnTo>
                  <a:pt x="6229863" y="1313067"/>
                </a:lnTo>
                <a:cubicBezTo>
                  <a:pt x="6086379" y="1652302"/>
                  <a:pt x="5750475" y="1890332"/>
                  <a:pt x="5358975" y="1890332"/>
                </a:cubicBezTo>
                <a:cubicBezTo>
                  <a:pt x="5097973" y="1890332"/>
                  <a:pt x="4861683" y="1784541"/>
                  <a:pt x="4690641" y="1613500"/>
                </a:cubicBezTo>
                <a:lnTo>
                  <a:pt x="4623339" y="1531929"/>
                </a:lnTo>
                <a:lnTo>
                  <a:pt x="4556037" y="1613500"/>
                </a:lnTo>
                <a:cubicBezTo>
                  <a:pt x="4384995" y="1784541"/>
                  <a:pt x="4148703" y="1890332"/>
                  <a:pt x="3887703" y="1890332"/>
                </a:cubicBezTo>
                <a:cubicBezTo>
                  <a:pt x="3626703" y="1890332"/>
                  <a:pt x="3390411" y="1784541"/>
                  <a:pt x="3219371" y="1613500"/>
                </a:cubicBezTo>
                <a:lnTo>
                  <a:pt x="3152070" y="1531930"/>
                </a:lnTo>
                <a:lnTo>
                  <a:pt x="3084768" y="1613500"/>
                </a:lnTo>
                <a:cubicBezTo>
                  <a:pt x="2913727" y="1784541"/>
                  <a:pt x="2677436" y="1890332"/>
                  <a:pt x="2416435" y="1890332"/>
                </a:cubicBezTo>
                <a:cubicBezTo>
                  <a:pt x="2155434" y="1890332"/>
                  <a:pt x="1919143" y="1784541"/>
                  <a:pt x="1748102" y="1613500"/>
                </a:cubicBezTo>
                <a:lnTo>
                  <a:pt x="1680800" y="1531930"/>
                </a:lnTo>
                <a:lnTo>
                  <a:pt x="1613499" y="1613500"/>
                </a:lnTo>
                <a:cubicBezTo>
                  <a:pt x="1442458" y="1784541"/>
                  <a:pt x="1206166" y="1890332"/>
                  <a:pt x="945166" y="1890332"/>
                </a:cubicBezTo>
                <a:cubicBezTo>
                  <a:pt x="423165" y="1890332"/>
                  <a:pt x="0" y="1467167"/>
                  <a:pt x="0" y="945166"/>
                </a:cubicBezTo>
                <a:cubicBezTo>
                  <a:pt x="0" y="423165"/>
                  <a:pt x="423165" y="0"/>
                  <a:pt x="945166" y="0"/>
                </a:cubicBezTo>
                <a:close/>
              </a:path>
            </a:pathLst>
          </a:custGeom>
        </p:spPr>
      </p:pic>
      <p:sp>
        <p:nvSpPr>
          <p:cNvPr id="7" name="椭圆 6"/>
          <p:cNvSpPr/>
          <p:nvPr/>
        </p:nvSpPr>
        <p:spPr>
          <a:xfrm>
            <a:off x="4567151" y="2641924"/>
            <a:ext cx="111530" cy="11153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567151" y="3789283"/>
            <a:ext cx="111530" cy="11153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023735" y="2629372"/>
            <a:ext cx="136634" cy="136634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036287" y="3789283"/>
            <a:ext cx="111530" cy="11153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505423" y="2641924"/>
            <a:ext cx="111530" cy="11153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505423" y="3789283"/>
            <a:ext cx="111530" cy="11153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62110" y="2594788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项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755765" y="2594788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目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249420" y="2594788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汇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743076" y="2594788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报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5662633" y="1893621"/>
            <a:ext cx="893882" cy="893880"/>
            <a:chOff x="5662633" y="2065040"/>
            <a:chExt cx="893882" cy="893880"/>
          </a:xfrm>
        </p:grpSpPr>
        <p:sp>
          <p:nvSpPr>
            <p:cNvPr id="31" name="椭圆 30"/>
            <p:cNvSpPr/>
            <p:nvPr/>
          </p:nvSpPr>
          <p:spPr>
            <a:xfrm>
              <a:off x="5662633" y="2065040"/>
              <a:ext cx="893882" cy="893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5702522" y="2104928"/>
              <a:ext cx="814102" cy="814102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33" name="图片 32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62633" y="2065040"/>
              <a:ext cx="893882" cy="893880"/>
            </a:xfrm>
            <a:custGeom>
              <a:avLst/>
              <a:gdLst>
                <a:gd name="connsiteX0" fmla="*/ 606886 w 1213772"/>
                <a:gd name="connsiteY0" fmla="*/ 0 h 1213772"/>
                <a:gd name="connsiteX1" fmla="*/ 1213772 w 1213772"/>
                <a:gd name="connsiteY1" fmla="*/ 606886 h 1213772"/>
                <a:gd name="connsiteX2" fmla="*/ 606886 w 1213772"/>
                <a:gd name="connsiteY2" fmla="*/ 1213772 h 1213772"/>
                <a:gd name="connsiteX3" fmla="*/ 0 w 1213772"/>
                <a:gd name="connsiteY3" fmla="*/ 606886 h 1213772"/>
                <a:gd name="connsiteX4" fmla="*/ 606886 w 1213772"/>
                <a:gd name="connsiteY4" fmla="*/ 0 h 12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72" h="1213772">
                  <a:moveTo>
                    <a:pt x="606886" y="0"/>
                  </a:moveTo>
                  <a:cubicBezTo>
                    <a:pt x="942060" y="0"/>
                    <a:pt x="1213772" y="271712"/>
                    <a:pt x="1213772" y="606886"/>
                  </a:cubicBezTo>
                  <a:cubicBezTo>
                    <a:pt x="1213772" y="942060"/>
                    <a:pt x="942060" y="1213772"/>
                    <a:pt x="606886" y="1213772"/>
                  </a:cubicBezTo>
                  <a:cubicBezTo>
                    <a:pt x="271712" y="1213772"/>
                    <a:pt x="0" y="942060"/>
                    <a:pt x="0" y="606886"/>
                  </a:cubicBezTo>
                  <a:cubicBezTo>
                    <a:pt x="0" y="271712"/>
                    <a:pt x="271712" y="0"/>
                    <a:pt x="606886" y="0"/>
                  </a:cubicBezTo>
                  <a:close/>
                </a:path>
              </a:pathLst>
            </a:custGeom>
          </p:spPr>
        </p:pic>
        <p:sp>
          <p:nvSpPr>
            <p:cNvPr id="35" name="文本框 34"/>
            <p:cNvSpPr txBox="1"/>
            <p:nvPr/>
          </p:nvSpPr>
          <p:spPr>
            <a:xfrm>
              <a:off x="5813982" y="2187851"/>
              <a:ext cx="59118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EBDAAF"/>
                  </a:solidFill>
                  <a:latin typeface="宋体" panose="02010600030101010101" charset="-122"/>
                  <a:ea typeface="宋体" panose="02010600030101010101" charset="-122"/>
                </a:rPr>
                <a:t>壹</a:t>
              </a:r>
            </a:p>
          </p:txBody>
        </p:sp>
      </p:grpSp>
      <p:sp>
        <p:nvSpPr>
          <p:cNvPr id="45" name="矩形 44"/>
          <p:cNvSpPr/>
          <p:nvPr/>
        </p:nvSpPr>
        <p:spPr>
          <a:xfrm>
            <a:off x="1097280" y="1478279"/>
            <a:ext cx="9997440" cy="3962179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441840" y="-19019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2566416" y="4413862"/>
            <a:ext cx="7059168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请在这里输入文本，可以换颜色和字体。</a:t>
            </a:r>
          </a:p>
        </p:txBody>
      </p:sp>
      <p:grpSp>
        <p:nvGrpSpPr>
          <p:cNvPr id="40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41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90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1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2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3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4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5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6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7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8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9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0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1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2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3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4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5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6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7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8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9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0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43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81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2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3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4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5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6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7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8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9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47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0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1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2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3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4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5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6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7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8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9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0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1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2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3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4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5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6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7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8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9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0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1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2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3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4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5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6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7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8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9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0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  <p:pic>
        <p:nvPicPr>
          <p:cNvPr id="113" name="图片 1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7031" y="2353880"/>
            <a:ext cx="1587167" cy="1840463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325" y="2280333"/>
            <a:ext cx="1135528" cy="1894926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5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8162" y="806286"/>
            <a:ext cx="3535678" cy="11283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193800" y="2488418"/>
            <a:ext cx="2779776" cy="3424702"/>
            <a:chOff x="1295400" y="2560320"/>
            <a:chExt cx="2779776" cy="3627120"/>
          </a:xfrm>
        </p:grpSpPr>
        <p:sp>
          <p:nvSpPr>
            <p:cNvPr id="4" name="矩形: 圆角 3"/>
            <p:cNvSpPr/>
            <p:nvPr/>
          </p:nvSpPr>
          <p:spPr>
            <a:xfrm>
              <a:off x="1295400" y="2560320"/>
              <a:ext cx="2779776" cy="3627120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9" name="图片 8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349" r="24254"/>
            <a:stretch>
              <a:fillRect/>
            </a:stretch>
          </p:blipFill>
          <p:spPr>
            <a:xfrm>
              <a:off x="1295400" y="2560320"/>
              <a:ext cx="2779776" cy="3627120"/>
            </a:xfrm>
            <a:custGeom>
              <a:avLst/>
              <a:gdLst>
                <a:gd name="connsiteX0" fmla="*/ 0 w 2779776"/>
                <a:gd name="connsiteY0" fmla="*/ 0 h 3627120"/>
                <a:gd name="connsiteX1" fmla="*/ 2779776 w 2779776"/>
                <a:gd name="connsiteY1" fmla="*/ 0 h 3627120"/>
                <a:gd name="connsiteX2" fmla="*/ 2779776 w 2779776"/>
                <a:gd name="connsiteY2" fmla="*/ 3627120 h 3627120"/>
                <a:gd name="connsiteX3" fmla="*/ 0 w 2779776"/>
                <a:gd name="connsiteY3" fmla="*/ 3627120 h 362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776" h="3627120">
                  <a:moveTo>
                    <a:pt x="0" y="0"/>
                  </a:moveTo>
                  <a:lnTo>
                    <a:pt x="2779776" y="0"/>
                  </a:lnTo>
                  <a:lnTo>
                    <a:pt x="2779776" y="3627120"/>
                  </a:lnTo>
                  <a:lnTo>
                    <a:pt x="0" y="3627120"/>
                  </a:lnTo>
                  <a:close/>
                </a:path>
              </a:pathLst>
            </a:custGeom>
          </p:spPr>
        </p:pic>
      </p:grpSp>
      <p:grpSp>
        <p:nvGrpSpPr>
          <p:cNvPr id="11" name="组合 10"/>
          <p:cNvGrpSpPr/>
          <p:nvPr/>
        </p:nvGrpSpPr>
        <p:grpSpPr>
          <a:xfrm rot="16200000">
            <a:off x="2245364" y="2319098"/>
            <a:ext cx="676647" cy="2234949"/>
            <a:chOff x="-2310884" y="-5157494"/>
            <a:chExt cx="1195754" cy="4893143"/>
          </a:xfrm>
        </p:grpSpPr>
        <p:sp>
          <p:nvSpPr>
            <p:cNvPr id="12" name="矩形: 圆角 11"/>
            <p:cNvSpPr/>
            <p:nvPr/>
          </p:nvSpPr>
          <p:spPr>
            <a:xfrm>
              <a:off x="-2310884" y="-5157494"/>
              <a:ext cx="1195754" cy="4893143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-2170207" y="-4988495"/>
              <a:ext cx="914400" cy="45290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14" name="矩形: 圆角 13"/>
            <p:cNvSpPr/>
            <p:nvPr/>
          </p:nvSpPr>
          <p:spPr>
            <a:xfrm>
              <a:off x="-2247372" y="-5069570"/>
              <a:ext cx="1068730" cy="471729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15" name="图片 14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2170207" y="-4988495"/>
              <a:ext cx="914400" cy="4529024"/>
            </a:xfrm>
            <a:custGeom>
              <a:avLst/>
              <a:gdLst>
                <a:gd name="connsiteX0" fmla="*/ 152403 w 914400"/>
                <a:gd name="connsiteY0" fmla="*/ 0 h 4529024"/>
                <a:gd name="connsiteX1" fmla="*/ 761997 w 914400"/>
                <a:gd name="connsiteY1" fmla="*/ 0 h 4529024"/>
                <a:gd name="connsiteX2" fmla="*/ 914400 w 914400"/>
                <a:gd name="connsiteY2" fmla="*/ 152403 h 4529024"/>
                <a:gd name="connsiteX3" fmla="*/ 914400 w 914400"/>
                <a:gd name="connsiteY3" fmla="*/ 4376621 h 4529024"/>
                <a:gd name="connsiteX4" fmla="*/ 761997 w 914400"/>
                <a:gd name="connsiteY4" fmla="*/ 4529024 h 4529024"/>
                <a:gd name="connsiteX5" fmla="*/ 152403 w 914400"/>
                <a:gd name="connsiteY5" fmla="*/ 4529024 h 4529024"/>
                <a:gd name="connsiteX6" fmla="*/ 0 w 914400"/>
                <a:gd name="connsiteY6" fmla="*/ 4376621 h 4529024"/>
                <a:gd name="connsiteX7" fmla="*/ 0 w 914400"/>
                <a:gd name="connsiteY7" fmla="*/ 152403 h 4529024"/>
                <a:gd name="connsiteX8" fmla="*/ 152403 w 914400"/>
                <a:gd name="connsiteY8" fmla="*/ 0 h 452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4529024">
                  <a:moveTo>
                    <a:pt x="152403" y="0"/>
                  </a:moveTo>
                  <a:lnTo>
                    <a:pt x="761997" y="0"/>
                  </a:lnTo>
                  <a:cubicBezTo>
                    <a:pt x="846167" y="0"/>
                    <a:pt x="914400" y="68233"/>
                    <a:pt x="914400" y="152403"/>
                  </a:cubicBezTo>
                  <a:lnTo>
                    <a:pt x="914400" y="4376621"/>
                  </a:lnTo>
                  <a:cubicBezTo>
                    <a:pt x="914400" y="4460791"/>
                    <a:pt x="846167" y="4529024"/>
                    <a:pt x="761997" y="4529024"/>
                  </a:cubicBezTo>
                  <a:lnTo>
                    <a:pt x="152403" y="4529024"/>
                  </a:lnTo>
                  <a:cubicBezTo>
                    <a:pt x="68233" y="4529024"/>
                    <a:pt x="0" y="4460791"/>
                    <a:pt x="0" y="4376621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solidFill>
              <a:srgbClr val="EE6A06"/>
            </a:solidFill>
          </p:spPr>
        </p:pic>
      </p:grpSp>
      <p:sp>
        <p:nvSpPr>
          <p:cNvPr id="16" name="文本框 15"/>
          <p:cNvSpPr txBox="1"/>
          <p:nvPr/>
        </p:nvSpPr>
        <p:spPr>
          <a:xfrm>
            <a:off x="1687664" y="3212830"/>
            <a:ext cx="179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rPr>
              <a:t>输入标题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332672" y="3871594"/>
            <a:ext cx="2490100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请在这里输入文本，可以换颜色和字体。请在这里输入文本，可以换颜色和字体。请在这里输入文本，可以换颜色和字体。请在这里输入文本，可以换颜色和字体。请在这里输入文本，可以换颜色和字体。</a:t>
            </a:r>
          </a:p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  <a:latin typeface="宋体" panose="02010600030101010101" charset="-122"/>
              <a:ea typeface="宋体" panose="02010600030101010101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  <a:latin typeface="宋体" panose="02010600030101010101" charset="-122"/>
              <a:ea typeface="宋体" panose="02010600030101010101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212894" y="2114933"/>
            <a:ext cx="729655" cy="729655"/>
            <a:chOff x="5500395" y="2585763"/>
            <a:chExt cx="729655" cy="729655"/>
          </a:xfrm>
        </p:grpSpPr>
        <p:sp>
          <p:nvSpPr>
            <p:cNvPr id="33" name="椭圆 32"/>
            <p:cNvSpPr/>
            <p:nvPr/>
          </p:nvSpPr>
          <p:spPr>
            <a:xfrm>
              <a:off x="5500395" y="2585763"/>
              <a:ext cx="729655" cy="7296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532955" y="2618323"/>
              <a:ext cx="664534" cy="664534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35" name="图片 34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500395" y="2585763"/>
              <a:ext cx="729655" cy="729655"/>
            </a:xfrm>
            <a:custGeom>
              <a:avLst/>
              <a:gdLst>
                <a:gd name="connsiteX0" fmla="*/ 606886 w 1213772"/>
                <a:gd name="connsiteY0" fmla="*/ 0 h 1213772"/>
                <a:gd name="connsiteX1" fmla="*/ 1213772 w 1213772"/>
                <a:gd name="connsiteY1" fmla="*/ 606886 h 1213772"/>
                <a:gd name="connsiteX2" fmla="*/ 606886 w 1213772"/>
                <a:gd name="connsiteY2" fmla="*/ 1213772 h 1213772"/>
                <a:gd name="connsiteX3" fmla="*/ 0 w 1213772"/>
                <a:gd name="connsiteY3" fmla="*/ 606886 h 1213772"/>
                <a:gd name="connsiteX4" fmla="*/ 606886 w 1213772"/>
                <a:gd name="connsiteY4" fmla="*/ 0 h 12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72" h="1213772">
                  <a:moveTo>
                    <a:pt x="606886" y="0"/>
                  </a:moveTo>
                  <a:cubicBezTo>
                    <a:pt x="942060" y="0"/>
                    <a:pt x="1213772" y="271712"/>
                    <a:pt x="1213772" y="606886"/>
                  </a:cubicBezTo>
                  <a:cubicBezTo>
                    <a:pt x="1213772" y="942060"/>
                    <a:pt x="942060" y="1213772"/>
                    <a:pt x="606886" y="1213772"/>
                  </a:cubicBezTo>
                  <a:cubicBezTo>
                    <a:pt x="271712" y="1213772"/>
                    <a:pt x="0" y="942060"/>
                    <a:pt x="0" y="606886"/>
                  </a:cubicBezTo>
                  <a:cubicBezTo>
                    <a:pt x="0" y="271712"/>
                    <a:pt x="271712" y="0"/>
                    <a:pt x="606886" y="0"/>
                  </a:cubicBezTo>
                  <a:close/>
                </a:path>
              </a:pathLst>
            </a:custGeom>
          </p:spPr>
        </p:pic>
        <p:sp>
          <p:nvSpPr>
            <p:cNvPr id="37" name="文本框 36"/>
            <p:cNvSpPr txBox="1"/>
            <p:nvPr/>
          </p:nvSpPr>
          <p:spPr>
            <a:xfrm>
              <a:off x="5644649" y="2750535"/>
              <a:ext cx="44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rPr>
                <a:t>壹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706112" y="2488418"/>
            <a:ext cx="2779776" cy="3424702"/>
            <a:chOff x="1295400" y="2560320"/>
            <a:chExt cx="2779776" cy="3627120"/>
          </a:xfrm>
        </p:grpSpPr>
        <p:sp>
          <p:nvSpPr>
            <p:cNvPr id="58" name="矩形: 圆角 57"/>
            <p:cNvSpPr/>
            <p:nvPr/>
          </p:nvSpPr>
          <p:spPr>
            <a:xfrm>
              <a:off x="1295400" y="2560320"/>
              <a:ext cx="2779776" cy="3627120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59" name="图片 58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349" r="24254"/>
            <a:stretch>
              <a:fillRect/>
            </a:stretch>
          </p:blipFill>
          <p:spPr>
            <a:xfrm>
              <a:off x="1295400" y="2560320"/>
              <a:ext cx="2779776" cy="3627120"/>
            </a:xfrm>
            <a:custGeom>
              <a:avLst/>
              <a:gdLst>
                <a:gd name="connsiteX0" fmla="*/ 0 w 2779776"/>
                <a:gd name="connsiteY0" fmla="*/ 0 h 3627120"/>
                <a:gd name="connsiteX1" fmla="*/ 2779776 w 2779776"/>
                <a:gd name="connsiteY1" fmla="*/ 0 h 3627120"/>
                <a:gd name="connsiteX2" fmla="*/ 2779776 w 2779776"/>
                <a:gd name="connsiteY2" fmla="*/ 3627120 h 3627120"/>
                <a:gd name="connsiteX3" fmla="*/ 0 w 2779776"/>
                <a:gd name="connsiteY3" fmla="*/ 3627120 h 362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776" h="3627120">
                  <a:moveTo>
                    <a:pt x="0" y="0"/>
                  </a:moveTo>
                  <a:lnTo>
                    <a:pt x="2779776" y="0"/>
                  </a:lnTo>
                  <a:lnTo>
                    <a:pt x="2779776" y="3627120"/>
                  </a:lnTo>
                  <a:lnTo>
                    <a:pt x="0" y="3627120"/>
                  </a:lnTo>
                  <a:close/>
                </a:path>
              </a:pathLst>
            </a:custGeom>
          </p:spPr>
        </p:pic>
      </p:grpSp>
      <p:grpSp>
        <p:nvGrpSpPr>
          <p:cNvPr id="46" name="组合 45"/>
          <p:cNvGrpSpPr/>
          <p:nvPr/>
        </p:nvGrpSpPr>
        <p:grpSpPr>
          <a:xfrm rot="16200000">
            <a:off x="5757676" y="2319098"/>
            <a:ext cx="676647" cy="2234949"/>
            <a:chOff x="-2310884" y="-5157494"/>
            <a:chExt cx="1195754" cy="4893143"/>
          </a:xfrm>
        </p:grpSpPr>
        <p:sp>
          <p:nvSpPr>
            <p:cNvPr id="54" name="矩形: 圆角 53"/>
            <p:cNvSpPr/>
            <p:nvPr/>
          </p:nvSpPr>
          <p:spPr>
            <a:xfrm>
              <a:off x="-2310884" y="-5157494"/>
              <a:ext cx="1195754" cy="4893143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55" name="矩形: 圆角 54"/>
            <p:cNvSpPr/>
            <p:nvPr/>
          </p:nvSpPr>
          <p:spPr>
            <a:xfrm>
              <a:off x="-2170207" y="-4988495"/>
              <a:ext cx="914400" cy="45290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-2247372" y="-5069570"/>
              <a:ext cx="1068730" cy="471729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57" name="图片 56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2170207" y="-4988495"/>
              <a:ext cx="914400" cy="4529024"/>
            </a:xfrm>
            <a:custGeom>
              <a:avLst/>
              <a:gdLst>
                <a:gd name="connsiteX0" fmla="*/ 152403 w 914400"/>
                <a:gd name="connsiteY0" fmla="*/ 0 h 4529024"/>
                <a:gd name="connsiteX1" fmla="*/ 761997 w 914400"/>
                <a:gd name="connsiteY1" fmla="*/ 0 h 4529024"/>
                <a:gd name="connsiteX2" fmla="*/ 914400 w 914400"/>
                <a:gd name="connsiteY2" fmla="*/ 152403 h 4529024"/>
                <a:gd name="connsiteX3" fmla="*/ 914400 w 914400"/>
                <a:gd name="connsiteY3" fmla="*/ 4376621 h 4529024"/>
                <a:gd name="connsiteX4" fmla="*/ 761997 w 914400"/>
                <a:gd name="connsiteY4" fmla="*/ 4529024 h 4529024"/>
                <a:gd name="connsiteX5" fmla="*/ 152403 w 914400"/>
                <a:gd name="connsiteY5" fmla="*/ 4529024 h 4529024"/>
                <a:gd name="connsiteX6" fmla="*/ 0 w 914400"/>
                <a:gd name="connsiteY6" fmla="*/ 4376621 h 4529024"/>
                <a:gd name="connsiteX7" fmla="*/ 0 w 914400"/>
                <a:gd name="connsiteY7" fmla="*/ 152403 h 4529024"/>
                <a:gd name="connsiteX8" fmla="*/ 152403 w 914400"/>
                <a:gd name="connsiteY8" fmla="*/ 0 h 452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4529024">
                  <a:moveTo>
                    <a:pt x="152403" y="0"/>
                  </a:moveTo>
                  <a:lnTo>
                    <a:pt x="761997" y="0"/>
                  </a:lnTo>
                  <a:cubicBezTo>
                    <a:pt x="846167" y="0"/>
                    <a:pt x="914400" y="68233"/>
                    <a:pt x="914400" y="152403"/>
                  </a:cubicBezTo>
                  <a:lnTo>
                    <a:pt x="914400" y="4376621"/>
                  </a:lnTo>
                  <a:cubicBezTo>
                    <a:pt x="914400" y="4460791"/>
                    <a:pt x="846167" y="4529024"/>
                    <a:pt x="761997" y="4529024"/>
                  </a:cubicBezTo>
                  <a:lnTo>
                    <a:pt x="152403" y="4529024"/>
                  </a:lnTo>
                  <a:cubicBezTo>
                    <a:pt x="68233" y="4529024"/>
                    <a:pt x="0" y="4460791"/>
                    <a:pt x="0" y="4376621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</p:spPr>
        </p:pic>
      </p:grpSp>
      <p:sp>
        <p:nvSpPr>
          <p:cNvPr id="47" name="文本框 46"/>
          <p:cNvSpPr txBox="1"/>
          <p:nvPr/>
        </p:nvSpPr>
        <p:spPr>
          <a:xfrm>
            <a:off x="5199976" y="3212830"/>
            <a:ext cx="179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rPr>
              <a:t>输入标题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844984" y="3871594"/>
            <a:ext cx="2490100" cy="15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请在这里输入文本，可以换颜色和字体。请在这里输入文本，可以换颜色和字体。请在这里输入文本，可以换颜色和字体。请在这里输入文本，可以换颜色和字体。请在这里输入文本，可以换颜色和字体。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5725206" y="2114933"/>
            <a:ext cx="729655" cy="729655"/>
            <a:chOff x="5500395" y="2585763"/>
            <a:chExt cx="729655" cy="729655"/>
          </a:xfrm>
        </p:grpSpPr>
        <p:sp>
          <p:nvSpPr>
            <p:cNvPr id="50" name="椭圆 49"/>
            <p:cNvSpPr/>
            <p:nvPr/>
          </p:nvSpPr>
          <p:spPr>
            <a:xfrm>
              <a:off x="5500395" y="2585763"/>
              <a:ext cx="729655" cy="7296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5532955" y="2618323"/>
              <a:ext cx="664534" cy="664534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52" name="图片 51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500395" y="2585763"/>
              <a:ext cx="729655" cy="729655"/>
            </a:xfrm>
            <a:custGeom>
              <a:avLst/>
              <a:gdLst>
                <a:gd name="connsiteX0" fmla="*/ 606886 w 1213772"/>
                <a:gd name="connsiteY0" fmla="*/ 0 h 1213772"/>
                <a:gd name="connsiteX1" fmla="*/ 1213772 w 1213772"/>
                <a:gd name="connsiteY1" fmla="*/ 606886 h 1213772"/>
                <a:gd name="connsiteX2" fmla="*/ 606886 w 1213772"/>
                <a:gd name="connsiteY2" fmla="*/ 1213772 h 1213772"/>
                <a:gd name="connsiteX3" fmla="*/ 0 w 1213772"/>
                <a:gd name="connsiteY3" fmla="*/ 606886 h 1213772"/>
                <a:gd name="connsiteX4" fmla="*/ 606886 w 1213772"/>
                <a:gd name="connsiteY4" fmla="*/ 0 h 12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72" h="1213772">
                  <a:moveTo>
                    <a:pt x="606886" y="0"/>
                  </a:moveTo>
                  <a:cubicBezTo>
                    <a:pt x="942060" y="0"/>
                    <a:pt x="1213772" y="271712"/>
                    <a:pt x="1213772" y="606886"/>
                  </a:cubicBezTo>
                  <a:cubicBezTo>
                    <a:pt x="1213772" y="942060"/>
                    <a:pt x="942060" y="1213772"/>
                    <a:pt x="606886" y="1213772"/>
                  </a:cubicBezTo>
                  <a:cubicBezTo>
                    <a:pt x="271712" y="1213772"/>
                    <a:pt x="0" y="942060"/>
                    <a:pt x="0" y="606886"/>
                  </a:cubicBezTo>
                  <a:cubicBezTo>
                    <a:pt x="0" y="271712"/>
                    <a:pt x="271712" y="0"/>
                    <a:pt x="606886" y="0"/>
                  </a:cubicBezTo>
                  <a:close/>
                </a:path>
              </a:pathLst>
            </a:custGeom>
          </p:spPr>
        </p:pic>
        <p:sp>
          <p:nvSpPr>
            <p:cNvPr id="53" name="文本框 52"/>
            <p:cNvSpPr txBox="1"/>
            <p:nvPr/>
          </p:nvSpPr>
          <p:spPr>
            <a:xfrm>
              <a:off x="5644649" y="2750535"/>
              <a:ext cx="44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rPr>
                <a:t>贰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218424" y="2488418"/>
            <a:ext cx="2779776" cy="3424702"/>
            <a:chOff x="1295400" y="2560320"/>
            <a:chExt cx="2779776" cy="3627120"/>
          </a:xfrm>
        </p:grpSpPr>
        <p:sp>
          <p:nvSpPr>
            <p:cNvPr id="74" name="矩形: 圆角 73"/>
            <p:cNvSpPr/>
            <p:nvPr/>
          </p:nvSpPr>
          <p:spPr>
            <a:xfrm>
              <a:off x="1295400" y="2560320"/>
              <a:ext cx="2779776" cy="3627120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75" name="图片 74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349" r="24254"/>
            <a:stretch>
              <a:fillRect/>
            </a:stretch>
          </p:blipFill>
          <p:spPr>
            <a:xfrm>
              <a:off x="1295400" y="2560320"/>
              <a:ext cx="2779776" cy="3627120"/>
            </a:xfrm>
            <a:custGeom>
              <a:avLst/>
              <a:gdLst>
                <a:gd name="connsiteX0" fmla="*/ 0 w 2779776"/>
                <a:gd name="connsiteY0" fmla="*/ 0 h 3627120"/>
                <a:gd name="connsiteX1" fmla="*/ 2779776 w 2779776"/>
                <a:gd name="connsiteY1" fmla="*/ 0 h 3627120"/>
                <a:gd name="connsiteX2" fmla="*/ 2779776 w 2779776"/>
                <a:gd name="connsiteY2" fmla="*/ 3627120 h 3627120"/>
                <a:gd name="connsiteX3" fmla="*/ 0 w 2779776"/>
                <a:gd name="connsiteY3" fmla="*/ 3627120 h 362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776" h="3627120">
                  <a:moveTo>
                    <a:pt x="0" y="0"/>
                  </a:moveTo>
                  <a:lnTo>
                    <a:pt x="2779776" y="0"/>
                  </a:lnTo>
                  <a:lnTo>
                    <a:pt x="2779776" y="3627120"/>
                  </a:lnTo>
                  <a:lnTo>
                    <a:pt x="0" y="3627120"/>
                  </a:lnTo>
                  <a:close/>
                </a:path>
              </a:pathLst>
            </a:custGeom>
          </p:spPr>
        </p:pic>
      </p:grpSp>
      <p:grpSp>
        <p:nvGrpSpPr>
          <p:cNvPr id="62" name="组合 61"/>
          <p:cNvGrpSpPr/>
          <p:nvPr/>
        </p:nvGrpSpPr>
        <p:grpSpPr>
          <a:xfrm rot="16200000">
            <a:off x="9269988" y="2319098"/>
            <a:ext cx="676647" cy="2234949"/>
            <a:chOff x="-2310884" y="-5157494"/>
            <a:chExt cx="1195754" cy="4893143"/>
          </a:xfrm>
        </p:grpSpPr>
        <p:sp>
          <p:nvSpPr>
            <p:cNvPr id="70" name="矩形: 圆角 69"/>
            <p:cNvSpPr/>
            <p:nvPr/>
          </p:nvSpPr>
          <p:spPr>
            <a:xfrm>
              <a:off x="-2310884" y="-5157494"/>
              <a:ext cx="1195754" cy="4893143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71" name="矩形: 圆角 70"/>
            <p:cNvSpPr/>
            <p:nvPr/>
          </p:nvSpPr>
          <p:spPr>
            <a:xfrm>
              <a:off x="-2170207" y="-4988495"/>
              <a:ext cx="914400" cy="45290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72" name="矩形: 圆角 71"/>
            <p:cNvSpPr/>
            <p:nvPr/>
          </p:nvSpPr>
          <p:spPr>
            <a:xfrm>
              <a:off x="-2247372" y="-5069570"/>
              <a:ext cx="1068730" cy="471729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73" name="图片 72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2170207" y="-4988495"/>
              <a:ext cx="914400" cy="4529024"/>
            </a:xfrm>
            <a:custGeom>
              <a:avLst/>
              <a:gdLst>
                <a:gd name="connsiteX0" fmla="*/ 152403 w 914400"/>
                <a:gd name="connsiteY0" fmla="*/ 0 h 4529024"/>
                <a:gd name="connsiteX1" fmla="*/ 761997 w 914400"/>
                <a:gd name="connsiteY1" fmla="*/ 0 h 4529024"/>
                <a:gd name="connsiteX2" fmla="*/ 914400 w 914400"/>
                <a:gd name="connsiteY2" fmla="*/ 152403 h 4529024"/>
                <a:gd name="connsiteX3" fmla="*/ 914400 w 914400"/>
                <a:gd name="connsiteY3" fmla="*/ 4376621 h 4529024"/>
                <a:gd name="connsiteX4" fmla="*/ 761997 w 914400"/>
                <a:gd name="connsiteY4" fmla="*/ 4529024 h 4529024"/>
                <a:gd name="connsiteX5" fmla="*/ 152403 w 914400"/>
                <a:gd name="connsiteY5" fmla="*/ 4529024 h 4529024"/>
                <a:gd name="connsiteX6" fmla="*/ 0 w 914400"/>
                <a:gd name="connsiteY6" fmla="*/ 4376621 h 4529024"/>
                <a:gd name="connsiteX7" fmla="*/ 0 w 914400"/>
                <a:gd name="connsiteY7" fmla="*/ 152403 h 4529024"/>
                <a:gd name="connsiteX8" fmla="*/ 152403 w 914400"/>
                <a:gd name="connsiteY8" fmla="*/ 0 h 452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4529024">
                  <a:moveTo>
                    <a:pt x="152403" y="0"/>
                  </a:moveTo>
                  <a:lnTo>
                    <a:pt x="761997" y="0"/>
                  </a:lnTo>
                  <a:cubicBezTo>
                    <a:pt x="846167" y="0"/>
                    <a:pt x="914400" y="68233"/>
                    <a:pt x="914400" y="152403"/>
                  </a:cubicBezTo>
                  <a:lnTo>
                    <a:pt x="914400" y="4376621"/>
                  </a:lnTo>
                  <a:cubicBezTo>
                    <a:pt x="914400" y="4460791"/>
                    <a:pt x="846167" y="4529024"/>
                    <a:pt x="761997" y="4529024"/>
                  </a:cubicBezTo>
                  <a:lnTo>
                    <a:pt x="152403" y="4529024"/>
                  </a:lnTo>
                  <a:cubicBezTo>
                    <a:pt x="68233" y="4529024"/>
                    <a:pt x="0" y="4460791"/>
                    <a:pt x="0" y="4376621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</p:spPr>
        </p:pic>
      </p:grpSp>
      <p:sp>
        <p:nvSpPr>
          <p:cNvPr id="63" name="文本框 62"/>
          <p:cNvSpPr txBox="1"/>
          <p:nvPr/>
        </p:nvSpPr>
        <p:spPr>
          <a:xfrm>
            <a:off x="8712288" y="3212830"/>
            <a:ext cx="179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rPr>
              <a:t>输入标题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8357296" y="3871594"/>
            <a:ext cx="2490100" cy="15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请在这里输入文本，可以换颜色和字体。请在这里输入文本，可以换颜色和字体。请在这里输入文本，可以换颜色和字体。请在这里输入文本，可以换颜色和字体。请在这里输入文本，可以换颜色和字体。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9237518" y="2114933"/>
            <a:ext cx="729655" cy="729655"/>
            <a:chOff x="5500395" y="2585763"/>
            <a:chExt cx="729655" cy="729655"/>
          </a:xfrm>
        </p:grpSpPr>
        <p:sp>
          <p:nvSpPr>
            <p:cNvPr id="66" name="椭圆 65"/>
            <p:cNvSpPr/>
            <p:nvPr/>
          </p:nvSpPr>
          <p:spPr>
            <a:xfrm>
              <a:off x="5500395" y="2585763"/>
              <a:ext cx="729655" cy="7296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5532955" y="2618323"/>
              <a:ext cx="664534" cy="664534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68" name="图片 67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500395" y="2585763"/>
              <a:ext cx="729655" cy="729655"/>
            </a:xfrm>
            <a:custGeom>
              <a:avLst/>
              <a:gdLst>
                <a:gd name="connsiteX0" fmla="*/ 606886 w 1213772"/>
                <a:gd name="connsiteY0" fmla="*/ 0 h 1213772"/>
                <a:gd name="connsiteX1" fmla="*/ 1213772 w 1213772"/>
                <a:gd name="connsiteY1" fmla="*/ 606886 h 1213772"/>
                <a:gd name="connsiteX2" fmla="*/ 606886 w 1213772"/>
                <a:gd name="connsiteY2" fmla="*/ 1213772 h 1213772"/>
                <a:gd name="connsiteX3" fmla="*/ 0 w 1213772"/>
                <a:gd name="connsiteY3" fmla="*/ 606886 h 1213772"/>
                <a:gd name="connsiteX4" fmla="*/ 606886 w 1213772"/>
                <a:gd name="connsiteY4" fmla="*/ 0 h 12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72" h="1213772">
                  <a:moveTo>
                    <a:pt x="606886" y="0"/>
                  </a:moveTo>
                  <a:cubicBezTo>
                    <a:pt x="942060" y="0"/>
                    <a:pt x="1213772" y="271712"/>
                    <a:pt x="1213772" y="606886"/>
                  </a:cubicBezTo>
                  <a:cubicBezTo>
                    <a:pt x="1213772" y="942060"/>
                    <a:pt x="942060" y="1213772"/>
                    <a:pt x="606886" y="1213772"/>
                  </a:cubicBezTo>
                  <a:cubicBezTo>
                    <a:pt x="271712" y="1213772"/>
                    <a:pt x="0" y="942060"/>
                    <a:pt x="0" y="606886"/>
                  </a:cubicBezTo>
                  <a:cubicBezTo>
                    <a:pt x="0" y="271712"/>
                    <a:pt x="271712" y="0"/>
                    <a:pt x="606886" y="0"/>
                  </a:cubicBezTo>
                  <a:close/>
                </a:path>
              </a:pathLst>
            </a:custGeom>
          </p:spPr>
        </p:pic>
        <p:sp>
          <p:nvSpPr>
            <p:cNvPr id="69" name="文本框 68"/>
            <p:cNvSpPr txBox="1"/>
            <p:nvPr/>
          </p:nvSpPr>
          <p:spPr>
            <a:xfrm>
              <a:off x="5644649" y="275053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rPr>
                <a:t>叁</a:t>
              </a:r>
            </a:p>
          </p:txBody>
        </p:sp>
      </p:grpSp>
      <p:grpSp>
        <p:nvGrpSpPr>
          <p:cNvPr id="60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76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119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0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1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2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3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4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5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6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7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8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9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0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1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2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3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4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5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6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7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8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9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77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110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1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2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3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4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5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6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7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8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78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79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0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1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3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4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5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6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7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8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9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0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1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2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3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4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5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6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7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8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9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0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1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2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3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4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5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6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7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8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9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8" grpId="0"/>
      <p:bldP spid="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图表 38"/>
          <p:cNvGraphicFramePr/>
          <p:nvPr/>
        </p:nvGraphicFramePr>
        <p:xfrm>
          <a:off x="348760" y="2121876"/>
          <a:ext cx="2706078" cy="1804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矩形: 圆角 2"/>
          <p:cNvSpPr/>
          <p:nvPr/>
        </p:nvSpPr>
        <p:spPr>
          <a:xfrm>
            <a:off x="828996" y="2525594"/>
            <a:ext cx="4831969" cy="1400334"/>
          </a:xfrm>
          <a:prstGeom prst="roundRect">
            <a:avLst>
              <a:gd name="adj" fmla="val 0"/>
            </a:avLst>
          </a:prstGeom>
          <a:solidFill>
            <a:srgbClr val="AA2E39"/>
          </a:solidFill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828996" y="4518929"/>
            <a:ext cx="4831969" cy="140033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47" name="矩形: 圆角 46"/>
          <p:cNvSpPr/>
          <p:nvPr/>
        </p:nvSpPr>
        <p:spPr>
          <a:xfrm>
            <a:off x="6531037" y="4518929"/>
            <a:ext cx="4831969" cy="140033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48" name="矩形: 圆角 47"/>
          <p:cNvSpPr/>
          <p:nvPr/>
        </p:nvSpPr>
        <p:spPr>
          <a:xfrm>
            <a:off x="6531037" y="2525594"/>
            <a:ext cx="4831969" cy="140033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65763" y="3197538"/>
            <a:ext cx="3495202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rgbClr val="EBDAAF"/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请在这里输入文本，尽量简洁，可以换颜色和字体。请在这里输入文本，尽量简洁，可以换颜色。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2150917" y="2764847"/>
            <a:ext cx="15595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输入标题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2165763" y="5148258"/>
            <a:ext cx="3495202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请在这里输入文本，尽量简洁，可以换颜色和字体。请在这里输入文本，尽量简洁，可以换颜色。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2150917" y="4715567"/>
            <a:ext cx="15595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</a:rPr>
              <a:t>输入标题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852959" y="5177232"/>
            <a:ext cx="3510047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rgbClr val="EBDAAF"/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请在这里输入文本，尽量简洁，可以换颜色和字体。请在这里输入文本，尽量简洁，可以换颜色。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7838113" y="4744541"/>
            <a:ext cx="15595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输入标题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7851612" y="3150054"/>
            <a:ext cx="3591968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请在这里输入文本，尽量简洁，可以换颜色和字体。请在这里输入文本，尽量简洁，可以换颜色。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7836766" y="2717363"/>
            <a:ext cx="15595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</a:rPr>
              <a:t>输入标题</a:t>
            </a:r>
          </a:p>
        </p:txBody>
      </p:sp>
      <p:grpSp>
        <p:nvGrpSpPr>
          <p:cNvPr id="3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3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86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4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77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5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6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182" name="图片 18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8162" y="806286"/>
            <a:ext cx="3535678" cy="1128340"/>
          </a:xfrm>
          <a:prstGeom prst="rect">
            <a:avLst/>
          </a:prstGeom>
        </p:spPr>
      </p:pic>
      <p:pic>
        <p:nvPicPr>
          <p:cNvPr id="184" name="图片 18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6390" y="4613342"/>
            <a:ext cx="1174526" cy="1185727"/>
          </a:xfrm>
          <a:prstGeom prst="rect">
            <a:avLst/>
          </a:prstGeom>
        </p:spPr>
      </p:pic>
      <p:pic>
        <p:nvPicPr>
          <p:cNvPr id="185" name="图片 18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05045" y="4662427"/>
            <a:ext cx="1173640" cy="1136642"/>
          </a:xfrm>
          <a:prstGeom prst="rect">
            <a:avLst/>
          </a:prstGeom>
        </p:spPr>
      </p:pic>
      <p:pic>
        <p:nvPicPr>
          <p:cNvPr id="186" name="图片 18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6390" y="2645920"/>
            <a:ext cx="1189373" cy="1165820"/>
          </a:xfrm>
          <a:prstGeom prst="rect">
            <a:avLst/>
          </a:prstGeom>
        </p:spPr>
      </p:pic>
      <p:pic>
        <p:nvPicPr>
          <p:cNvPr id="187" name="图片 18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02943" y="2645919"/>
            <a:ext cx="1175741" cy="116582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9" grpId="0"/>
      <p:bldP spid="61" grpId="0"/>
      <p:bldP spid="62" grpId="0"/>
      <p:bldP spid="67" grpId="0"/>
      <p:bldP spid="68" grpId="0"/>
      <p:bldP spid="69" grpId="0"/>
      <p:bldP spid="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37729" y="1371601"/>
            <a:ext cx="10304702" cy="411480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941396" y="1354814"/>
            <a:ext cx="10309208" cy="4148372"/>
          </a:xfrm>
          <a:prstGeom prst="rect">
            <a:avLst/>
          </a:prstGeom>
          <a:solidFill>
            <a:schemeClr val="accent2">
              <a:alpha val="30000"/>
            </a:schemeClr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2943930" y="2327242"/>
            <a:ext cx="6304140" cy="1890332"/>
          </a:xfrm>
          <a:custGeom>
            <a:avLst/>
            <a:gdLst>
              <a:gd name="connsiteX0" fmla="*/ 945166 w 6304140"/>
              <a:gd name="connsiteY0" fmla="*/ 0 h 1890332"/>
              <a:gd name="connsiteX1" fmla="*/ 1613499 w 6304140"/>
              <a:gd name="connsiteY1" fmla="*/ 276833 h 1890332"/>
              <a:gd name="connsiteX2" fmla="*/ 1680800 w 6304140"/>
              <a:gd name="connsiteY2" fmla="*/ 358403 h 1890332"/>
              <a:gd name="connsiteX3" fmla="*/ 1748102 w 6304140"/>
              <a:gd name="connsiteY3" fmla="*/ 276833 h 1890332"/>
              <a:gd name="connsiteX4" fmla="*/ 2416435 w 6304140"/>
              <a:gd name="connsiteY4" fmla="*/ 0 h 1890332"/>
              <a:gd name="connsiteX5" fmla="*/ 3084768 w 6304140"/>
              <a:gd name="connsiteY5" fmla="*/ 276833 h 1890332"/>
              <a:gd name="connsiteX6" fmla="*/ 3152070 w 6304140"/>
              <a:gd name="connsiteY6" fmla="*/ 358403 h 1890332"/>
              <a:gd name="connsiteX7" fmla="*/ 3219371 w 6304140"/>
              <a:gd name="connsiteY7" fmla="*/ 276833 h 1890332"/>
              <a:gd name="connsiteX8" fmla="*/ 3887704 w 6304140"/>
              <a:gd name="connsiteY8" fmla="*/ 0 h 1890332"/>
              <a:gd name="connsiteX9" fmla="*/ 4556037 w 6304140"/>
              <a:gd name="connsiteY9" fmla="*/ 276833 h 1890332"/>
              <a:gd name="connsiteX10" fmla="*/ 4623339 w 6304140"/>
              <a:gd name="connsiteY10" fmla="*/ 358403 h 1890332"/>
              <a:gd name="connsiteX11" fmla="*/ 4690641 w 6304140"/>
              <a:gd name="connsiteY11" fmla="*/ 276833 h 1890332"/>
              <a:gd name="connsiteX12" fmla="*/ 5358974 w 6304140"/>
              <a:gd name="connsiteY12" fmla="*/ 0 h 1890332"/>
              <a:gd name="connsiteX13" fmla="*/ 6304140 w 6304140"/>
              <a:gd name="connsiteY13" fmla="*/ 945166 h 1890332"/>
              <a:gd name="connsiteX14" fmla="*/ 5358974 w 6304140"/>
              <a:gd name="connsiteY14" fmla="*/ 1890332 h 1890332"/>
              <a:gd name="connsiteX15" fmla="*/ 4690641 w 6304140"/>
              <a:gd name="connsiteY15" fmla="*/ 1613500 h 1890332"/>
              <a:gd name="connsiteX16" fmla="*/ 4623339 w 6304140"/>
              <a:gd name="connsiteY16" fmla="*/ 1531929 h 1890332"/>
              <a:gd name="connsiteX17" fmla="*/ 4556037 w 6304140"/>
              <a:gd name="connsiteY17" fmla="*/ 1613500 h 1890332"/>
              <a:gd name="connsiteX18" fmla="*/ 3887704 w 6304140"/>
              <a:gd name="connsiteY18" fmla="*/ 1890332 h 1890332"/>
              <a:gd name="connsiteX19" fmla="*/ 3219371 w 6304140"/>
              <a:gd name="connsiteY19" fmla="*/ 1613500 h 1890332"/>
              <a:gd name="connsiteX20" fmla="*/ 3152070 w 6304140"/>
              <a:gd name="connsiteY20" fmla="*/ 1531930 h 1890332"/>
              <a:gd name="connsiteX21" fmla="*/ 3084768 w 6304140"/>
              <a:gd name="connsiteY21" fmla="*/ 1613500 h 1890332"/>
              <a:gd name="connsiteX22" fmla="*/ 2416435 w 6304140"/>
              <a:gd name="connsiteY22" fmla="*/ 1890332 h 1890332"/>
              <a:gd name="connsiteX23" fmla="*/ 1748102 w 6304140"/>
              <a:gd name="connsiteY23" fmla="*/ 1613500 h 1890332"/>
              <a:gd name="connsiteX24" fmla="*/ 1680800 w 6304140"/>
              <a:gd name="connsiteY24" fmla="*/ 1531930 h 1890332"/>
              <a:gd name="connsiteX25" fmla="*/ 1613499 w 6304140"/>
              <a:gd name="connsiteY25" fmla="*/ 1613500 h 1890332"/>
              <a:gd name="connsiteX26" fmla="*/ 945166 w 6304140"/>
              <a:gd name="connsiteY26" fmla="*/ 1890332 h 1890332"/>
              <a:gd name="connsiteX27" fmla="*/ 0 w 6304140"/>
              <a:gd name="connsiteY27" fmla="*/ 945166 h 1890332"/>
              <a:gd name="connsiteX28" fmla="*/ 945166 w 6304140"/>
              <a:gd name="connsiteY28" fmla="*/ 0 h 189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304140" h="1890332">
                <a:moveTo>
                  <a:pt x="945166" y="0"/>
                </a:moveTo>
                <a:cubicBezTo>
                  <a:pt x="1206166" y="0"/>
                  <a:pt x="1442458" y="105792"/>
                  <a:pt x="1613499" y="276833"/>
                </a:cubicBezTo>
                <a:lnTo>
                  <a:pt x="1680800" y="358403"/>
                </a:lnTo>
                <a:lnTo>
                  <a:pt x="1748102" y="276833"/>
                </a:lnTo>
                <a:cubicBezTo>
                  <a:pt x="1919143" y="105792"/>
                  <a:pt x="2155434" y="0"/>
                  <a:pt x="2416435" y="0"/>
                </a:cubicBezTo>
                <a:cubicBezTo>
                  <a:pt x="2677436" y="0"/>
                  <a:pt x="2913727" y="105792"/>
                  <a:pt x="3084768" y="276833"/>
                </a:cubicBezTo>
                <a:lnTo>
                  <a:pt x="3152070" y="358403"/>
                </a:lnTo>
                <a:lnTo>
                  <a:pt x="3219371" y="276833"/>
                </a:lnTo>
                <a:cubicBezTo>
                  <a:pt x="3390412" y="105792"/>
                  <a:pt x="3626703" y="0"/>
                  <a:pt x="3887704" y="0"/>
                </a:cubicBezTo>
                <a:cubicBezTo>
                  <a:pt x="4148704" y="0"/>
                  <a:pt x="4384996" y="105792"/>
                  <a:pt x="4556037" y="276833"/>
                </a:cubicBezTo>
                <a:lnTo>
                  <a:pt x="4623339" y="358403"/>
                </a:lnTo>
                <a:lnTo>
                  <a:pt x="4690641" y="276833"/>
                </a:lnTo>
                <a:cubicBezTo>
                  <a:pt x="4861682" y="105792"/>
                  <a:pt x="5097973" y="0"/>
                  <a:pt x="5358974" y="0"/>
                </a:cubicBezTo>
                <a:cubicBezTo>
                  <a:pt x="5880975" y="0"/>
                  <a:pt x="6304140" y="423165"/>
                  <a:pt x="6304140" y="945166"/>
                </a:cubicBezTo>
                <a:cubicBezTo>
                  <a:pt x="6304140" y="1467167"/>
                  <a:pt x="5880975" y="1890332"/>
                  <a:pt x="5358974" y="1890332"/>
                </a:cubicBezTo>
                <a:cubicBezTo>
                  <a:pt x="5097973" y="1890332"/>
                  <a:pt x="4861682" y="1784541"/>
                  <a:pt x="4690641" y="1613500"/>
                </a:cubicBezTo>
                <a:lnTo>
                  <a:pt x="4623339" y="1531929"/>
                </a:lnTo>
                <a:lnTo>
                  <a:pt x="4556037" y="1613500"/>
                </a:lnTo>
                <a:cubicBezTo>
                  <a:pt x="4384996" y="1784541"/>
                  <a:pt x="4148704" y="1890332"/>
                  <a:pt x="3887704" y="1890332"/>
                </a:cubicBezTo>
                <a:cubicBezTo>
                  <a:pt x="3626703" y="1890332"/>
                  <a:pt x="3390412" y="1784541"/>
                  <a:pt x="3219371" y="1613500"/>
                </a:cubicBezTo>
                <a:lnTo>
                  <a:pt x="3152070" y="1531930"/>
                </a:lnTo>
                <a:lnTo>
                  <a:pt x="3084768" y="1613500"/>
                </a:lnTo>
                <a:cubicBezTo>
                  <a:pt x="2913727" y="1784541"/>
                  <a:pt x="2677436" y="1890332"/>
                  <a:pt x="2416435" y="1890332"/>
                </a:cubicBezTo>
                <a:cubicBezTo>
                  <a:pt x="2155434" y="1890332"/>
                  <a:pt x="1919143" y="1784541"/>
                  <a:pt x="1748102" y="1613500"/>
                </a:cubicBezTo>
                <a:lnTo>
                  <a:pt x="1680800" y="1531930"/>
                </a:lnTo>
                <a:lnTo>
                  <a:pt x="1613499" y="1613500"/>
                </a:lnTo>
                <a:cubicBezTo>
                  <a:pt x="1442458" y="1784541"/>
                  <a:pt x="1206166" y="1890332"/>
                  <a:pt x="945166" y="1890332"/>
                </a:cubicBezTo>
                <a:cubicBezTo>
                  <a:pt x="423165" y="1890332"/>
                  <a:pt x="0" y="1467167"/>
                  <a:pt x="0" y="945166"/>
                </a:cubicBezTo>
                <a:cubicBezTo>
                  <a:pt x="0" y="423165"/>
                  <a:pt x="423165" y="0"/>
                  <a:pt x="945166" y="0"/>
                </a:cubicBezTo>
                <a:close/>
              </a:path>
            </a:pathLst>
          </a:custGeom>
          <a:solidFill>
            <a:srgbClr val="EBDAAF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pic>
        <p:nvPicPr>
          <p:cNvPr id="5" name="图片 4" descr="图片包含 笔记本, 电脑, 游戏机, 桌子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57301" y="2353880"/>
            <a:ext cx="6277399" cy="1890332"/>
          </a:xfrm>
          <a:custGeom>
            <a:avLst/>
            <a:gdLst>
              <a:gd name="connsiteX0" fmla="*/ 945166 w 6277399"/>
              <a:gd name="connsiteY0" fmla="*/ 0 h 1890332"/>
              <a:gd name="connsiteX1" fmla="*/ 1613499 w 6277399"/>
              <a:gd name="connsiteY1" fmla="*/ 276833 h 1890332"/>
              <a:gd name="connsiteX2" fmla="*/ 1680800 w 6277399"/>
              <a:gd name="connsiteY2" fmla="*/ 358403 h 1890332"/>
              <a:gd name="connsiteX3" fmla="*/ 1748102 w 6277399"/>
              <a:gd name="connsiteY3" fmla="*/ 276833 h 1890332"/>
              <a:gd name="connsiteX4" fmla="*/ 2416435 w 6277399"/>
              <a:gd name="connsiteY4" fmla="*/ 0 h 1890332"/>
              <a:gd name="connsiteX5" fmla="*/ 3084768 w 6277399"/>
              <a:gd name="connsiteY5" fmla="*/ 276833 h 1890332"/>
              <a:gd name="connsiteX6" fmla="*/ 3152070 w 6277399"/>
              <a:gd name="connsiteY6" fmla="*/ 358403 h 1890332"/>
              <a:gd name="connsiteX7" fmla="*/ 3219371 w 6277399"/>
              <a:gd name="connsiteY7" fmla="*/ 276833 h 1890332"/>
              <a:gd name="connsiteX8" fmla="*/ 3887703 w 6277399"/>
              <a:gd name="connsiteY8" fmla="*/ 0 h 1890332"/>
              <a:gd name="connsiteX9" fmla="*/ 4556037 w 6277399"/>
              <a:gd name="connsiteY9" fmla="*/ 276833 h 1890332"/>
              <a:gd name="connsiteX10" fmla="*/ 4623339 w 6277399"/>
              <a:gd name="connsiteY10" fmla="*/ 358403 h 1890332"/>
              <a:gd name="connsiteX11" fmla="*/ 4690641 w 6277399"/>
              <a:gd name="connsiteY11" fmla="*/ 276833 h 1890332"/>
              <a:gd name="connsiteX12" fmla="*/ 5358975 w 6277399"/>
              <a:gd name="connsiteY12" fmla="*/ 0 h 1890332"/>
              <a:gd name="connsiteX13" fmla="*/ 6229863 w 6277399"/>
              <a:gd name="connsiteY13" fmla="*/ 577265 h 1890332"/>
              <a:gd name="connsiteX14" fmla="*/ 6277399 w 6277399"/>
              <a:gd name="connsiteY14" fmla="*/ 730400 h 1890332"/>
              <a:gd name="connsiteX15" fmla="*/ 6277399 w 6277399"/>
              <a:gd name="connsiteY15" fmla="*/ 1159932 h 1890332"/>
              <a:gd name="connsiteX16" fmla="*/ 6229863 w 6277399"/>
              <a:gd name="connsiteY16" fmla="*/ 1313067 h 1890332"/>
              <a:gd name="connsiteX17" fmla="*/ 5358975 w 6277399"/>
              <a:gd name="connsiteY17" fmla="*/ 1890332 h 1890332"/>
              <a:gd name="connsiteX18" fmla="*/ 4690641 w 6277399"/>
              <a:gd name="connsiteY18" fmla="*/ 1613500 h 1890332"/>
              <a:gd name="connsiteX19" fmla="*/ 4623339 w 6277399"/>
              <a:gd name="connsiteY19" fmla="*/ 1531929 h 1890332"/>
              <a:gd name="connsiteX20" fmla="*/ 4556037 w 6277399"/>
              <a:gd name="connsiteY20" fmla="*/ 1613500 h 1890332"/>
              <a:gd name="connsiteX21" fmla="*/ 3887703 w 6277399"/>
              <a:gd name="connsiteY21" fmla="*/ 1890332 h 1890332"/>
              <a:gd name="connsiteX22" fmla="*/ 3219371 w 6277399"/>
              <a:gd name="connsiteY22" fmla="*/ 1613500 h 1890332"/>
              <a:gd name="connsiteX23" fmla="*/ 3152070 w 6277399"/>
              <a:gd name="connsiteY23" fmla="*/ 1531930 h 1890332"/>
              <a:gd name="connsiteX24" fmla="*/ 3084768 w 6277399"/>
              <a:gd name="connsiteY24" fmla="*/ 1613500 h 1890332"/>
              <a:gd name="connsiteX25" fmla="*/ 2416435 w 6277399"/>
              <a:gd name="connsiteY25" fmla="*/ 1890332 h 1890332"/>
              <a:gd name="connsiteX26" fmla="*/ 1748102 w 6277399"/>
              <a:gd name="connsiteY26" fmla="*/ 1613500 h 1890332"/>
              <a:gd name="connsiteX27" fmla="*/ 1680800 w 6277399"/>
              <a:gd name="connsiteY27" fmla="*/ 1531930 h 1890332"/>
              <a:gd name="connsiteX28" fmla="*/ 1613499 w 6277399"/>
              <a:gd name="connsiteY28" fmla="*/ 1613500 h 1890332"/>
              <a:gd name="connsiteX29" fmla="*/ 945166 w 6277399"/>
              <a:gd name="connsiteY29" fmla="*/ 1890332 h 1890332"/>
              <a:gd name="connsiteX30" fmla="*/ 0 w 6277399"/>
              <a:gd name="connsiteY30" fmla="*/ 945166 h 1890332"/>
              <a:gd name="connsiteX31" fmla="*/ 945166 w 6277399"/>
              <a:gd name="connsiteY31" fmla="*/ 0 h 189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277399" h="1890332">
                <a:moveTo>
                  <a:pt x="945166" y="0"/>
                </a:moveTo>
                <a:cubicBezTo>
                  <a:pt x="1206166" y="0"/>
                  <a:pt x="1442458" y="105792"/>
                  <a:pt x="1613499" y="276833"/>
                </a:cubicBezTo>
                <a:lnTo>
                  <a:pt x="1680800" y="358403"/>
                </a:lnTo>
                <a:lnTo>
                  <a:pt x="1748102" y="276833"/>
                </a:lnTo>
                <a:cubicBezTo>
                  <a:pt x="1919143" y="105792"/>
                  <a:pt x="2155434" y="0"/>
                  <a:pt x="2416435" y="0"/>
                </a:cubicBezTo>
                <a:cubicBezTo>
                  <a:pt x="2677436" y="0"/>
                  <a:pt x="2913727" y="105792"/>
                  <a:pt x="3084768" y="276833"/>
                </a:cubicBezTo>
                <a:lnTo>
                  <a:pt x="3152070" y="358403"/>
                </a:lnTo>
                <a:lnTo>
                  <a:pt x="3219371" y="276833"/>
                </a:lnTo>
                <a:cubicBezTo>
                  <a:pt x="3390411" y="105792"/>
                  <a:pt x="3626703" y="0"/>
                  <a:pt x="3887703" y="0"/>
                </a:cubicBezTo>
                <a:cubicBezTo>
                  <a:pt x="4148703" y="0"/>
                  <a:pt x="4384995" y="105792"/>
                  <a:pt x="4556037" y="276833"/>
                </a:cubicBezTo>
                <a:lnTo>
                  <a:pt x="4623339" y="358403"/>
                </a:lnTo>
                <a:lnTo>
                  <a:pt x="4690641" y="276833"/>
                </a:lnTo>
                <a:cubicBezTo>
                  <a:pt x="4861683" y="105792"/>
                  <a:pt x="5097973" y="0"/>
                  <a:pt x="5358975" y="0"/>
                </a:cubicBezTo>
                <a:cubicBezTo>
                  <a:pt x="5750475" y="0"/>
                  <a:pt x="6086379" y="238030"/>
                  <a:pt x="6229863" y="577265"/>
                </a:cubicBezTo>
                <a:lnTo>
                  <a:pt x="6277399" y="730400"/>
                </a:lnTo>
                <a:lnTo>
                  <a:pt x="6277399" y="1159932"/>
                </a:lnTo>
                <a:lnTo>
                  <a:pt x="6229863" y="1313067"/>
                </a:lnTo>
                <a:cubicBezTo>
                  <a:pt x="6086379" y="1652302"/>
                  <a:pt x="5750475" y="1890332"/>
                  <a:pt x="5358975" y="1890332"/>
                </a:cubicBezTo>
                <a:cubicBezTo>
                  <a:pt x="5097973" y="1890332"/>
                  <a:pt x="4861683" y="1784541"/>
                  <a:pt x="4690641" y="1613500"/>
                </a:cubicBezTo>
                <a:lnTo>
                  <a:pt x="4623339" y="1531929"/>
                </a:lnTo>
                <a:lnTo>
                  <a:pt x="4556037" y="1613500"/>
                </a:lnTo>
                <a:cubicBezTo>
                  <a:pt x="4384995" y="1784541"/>
                  <a:pt x="4148703" y="1890332"/>
                  <a:pt x="3887703" y="1890332"/>
                </a:cubicBezTo>
                <a:cubicBezTo>
                  <a:pt x="3626703" y="1890332"/>
                  <a:pt x="3390411" y="1784541"/>
                  <a:pt x="3219371" y="1613500"/>
                </a:cubicBezTo>
                <a:lnTo>
                  <a:pt x="3152070" y="1531930"/>
                </a:lnTo>
                <a:lnTo>
                  <a:pt x="3084768" y="1613500"/>
                </a:lnTo>
                <a:cubicBezTo>
                  <a:pt x="2913727" y="1784541"/>
                  <a:pt x="2677436" y="1890332"/>
                  <a:pt x="2416435" y="1890332"/>
                </a:cubicBezTo>
                <a:cubicBezTo>
                  <a:pt x="2155434" y="1890332"/>
                  <a:pt x="1919143" y="1784541"/>
                  <a:pt x="1748102" y="1613500"/>
                </a:cubicBezTo>
                <a:lnTo>
                  <a:pt x="1680800" y="1531930"/>
                </a:lnTo>
                <a:lnTo>
                  <a:pt x="1613499" y="1613500"/>
                </a:lnTo>
                <a:cubicBezTo>
                  <a:pt x="1442458" y="1784541"/>
                  <a:pt x="1206166" y="1890332"/>
                  <a:pt x="945166" y="1890332"/>
                </a:cubicBezTo>
                <a:cubicBezTo>
                  <a:pt x="423165" y="1890332"/>
                  <a:pt x="0" y="1467167"/>
                  <a:pt x="0" y="945166"/>
                </a:cubicBezTo>
                <a:cubicBezTo>
                  <a:pt x="0" y="423165"/>
                  <a:pt x="423165" y="0"/>
                  <a:pt x="945166" y="0"/>
                </a:cubicBezTo>
                <a:close/>
              </a:path>
            </a:pathLst>
          </a:custGeom>
        </p:spPr>
      </p:pic>
      <p:sp>
        <p:nvSpPr>
          <p:cNvPr id="7" name="椭圆 6"/>
          <p:cNvSpPr/>
          <p:nvPr/>
        </p:nvSpPr>
        <p:spPr>
          <a:xfrm>
            <a:off x="4567151" y="2641924"/>
            <a:ext cx="111530" cy="11153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567151" y="3789283"/>
            <a:ext cx="111530" cy="11153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023735" y="2629372"/>
            <a:ext cx="136634" cy="136634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036287" y="3789283"/>
            <a:ext cx="111530" cy="11153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62110" y="2594788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完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755765" y="2594788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成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249420" y="2594788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情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5662633" y="1893621"/>
            <a:ext cx="893882" cy="893880"/>
            <a:chOff x="5662633" y="2065040"/>
            <a:chExt cx="893882" cy="893880"/>
          </a:xfrm>
        </p:grpSpPr>
        <p:sp>
          <p:nvSpPr>
            <p:cNvPr id="31" name="椭圆 30"/>
            <p:cNvSpPr/>
            <p:nvPr/>
          </p:nvSpPr>
          <p:spPr>
            <a:xfrm>
              <a:off x="5662633" y="2065040"/>
              <a:ext cx="893882" cy="893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5702522" y="2104928"/>
              <a:ext cx="814102" cy="814102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33" name="图片 32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62633" y="2065040"/>
              <a:ext cx="893882" cy="893880"/>
            </a:xfrm>
            <a:custGeom>
              <a:avLst/>
              <a:gdLst>
                <a:gd name="connsiteX0" fmla="*/ 606886 w 1213772"/>
                <a:gd name="connsiteY0" fmla="*/ 0 h 1213772"/>
                <a:gd name="connsiteX1" fmla="*/ 1213772 w 1213772"/>
                <a:gd name="connsiteY1" fmla="*/ 606886 h 1213772"/>
                <a:gd name="connsiteX2" fmla="*/ 606886 w 1213772"/>
                <a:gd name="connsiteY2" fmla="*/ 1213772 h 1213772"/>
                <a:gd name="connsiteX3" fmla="*/ 0 w 1213772"/>
                <a:gd name="connsiteY3" fmla="*/ 606886 h 1213772"/>
                <a:gd name="connsiteX4" fmla="*/ 606886 w 1213772"/>
                <a:gd name="connsiteY4" fmla="*/ 0 h 12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72" h="1213772">
                  <a:moveTo>
                    <a:pt x="606886" y="0"/>
                  </a:moveTo>
                  <a:cubicBezTo>
                    <a:pt x="942060" y="0"/>
                    <a:pt x="1213772" y="271712"/>
                    <a:pt x="1213772" y="606886"/>
                  </a:cubicBezTo>
                  <a:cubicBezTo>
                    <a:pt x="1213772" y="942060"/>
                    <a:pt x="942060" y="1213772"/>
                    <a:pt x="606886" y="1213772"/>
                  </a:cubicBezTo>
                  <a:cubicBezTo>
                    <a:pt x="271712" y="1213772"/>
                    <a:pt x="0" y="942060"/>
                    <a:pt x="0" y="606886"/>
                  </a:cubicBezTo>
                  <a:cubicBezTo>
                    <a:pt x="0" y="271712"/>
                    <a:pt x="271712" y="0"/>
                    <a:pt x="606886" y="0"/>
                  </a:cubicBezTo>
                  <a:close/>
                </a:path>
              </a:pathLst>
            </a:custGeom>
          </p:spPr>
        </p:pic>
        <p:sp>
          <p:nvSpPr>
            <p:cNvPr id="35" name="文本框 34"/>
            <p:cNvSpPr txBox="1"/>
            <p:nvPr/>
          </p:nvSpPr>
          <p:spPr>
            <a:xfrm>
              <a:off x="5813982" y="2187851"/>
              <a:ext cx="59118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EBDAAF"/>
                  </a:solidFill>
                  <a:latin typeface="宋体" panose="02010600030101010101" charset="-122"/>
                  <a:ea typeface="宋体" panose="02010600030101010101" charset="-122"/>
                </a:rPr>
                <a:t>贰</a:t>
              </a:r>
            </a:p>
          </p:txBody>
        </p:sp>
      </p:grpSp>
      <p:sp>
        <p:nvSpPr>
          <p:cNvPr id="45" name="矩形 44"/>
          <p:cNvSpPr/>
          <p:nvPr/>
        </p:nvSpPr>
        <p:spPr>
          <a:xfrm>
            <a:off x="1097280" y="1478279"/>
            <a:ext cx="9997440" cy="3962179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441840" y="-19019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2566416" y="4413862"/>
            <a:ext cx="7059168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请在这里输入文本，可以换颜色和字体。</a:t>
            </a:r>
          </a:p>
        </p:txBody>
      </p:sp>
      <p:sp>
        <p:nvSpPr>
          <p:cNvPr id="15" name="椭圆 14"/>
          <p:cNvSpPr/>
          <p:nvPr/>
        </p:nvSpPr>
        <p:spPr>
          <a:xfrm>
            <a:off x="7505423" y="2641924"/>
            <a:ext cx="111530" cy="11153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505423" y="3789283"/>
            <a:ext cx="111530" cy="11153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743076" y="2594788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况</a:t>
            </a:r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7031" y="2353880"/>
            <a:ext cx="1587167" cy="1840463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325" y="2280333"/>
            <a:ext cx="1135528" cy="1894926"/>
          </a:xfrm>
          <a:prstGeom prst="rect">
            <a:avLst/>
          </a:prstGeom>
        </p:spPr>
      </p:pic>
      <p:grpSp>
        <p:nvGrpSpPr>
          <p:cNvPr id="2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2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8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3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7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34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6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7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8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9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0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1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3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7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48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28161" y="804253"/>
            <a:ext cx="3535678" cy="112834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1827159" y="4072933"/>
            <a:ext cx="85376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1754199" y="3880909"/>
            <a:ext cx="384048" cy="384048"/>
            <a:chOff x="1613797" y="3685032"/>
            <a:chExt cx="384048" cy="384048"/>
          </a:xfrm>
        </p:grpSpPr>
        <p:sp>
          <p:nvSpPr>
            <p:cNvPr id="4" name="椭圆 3"/>
            <p:cNvSpPr/>
            <p:nvPr/>
          </p:nvSpPr>
          <p:spPr>
            <a:xfrm>
              <a:off x="1689997" y="3761232"/>
              <a:ext cx="231648" cy="2316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613797" y="3685032"/>
              <a:ext cx="384048" cy="384048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582983" y="3414847"/>
            <a:ext cx="6057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rPr>
              <a:t>10</a:t>
            </a:r>
            <a:r>
              <a:rPr lang="en-US" altLang="zh-CN" b="1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rPr>
              <a:t>%</a:t>
            </a:r>
          </a:p>
        </p:txBody>
      </p:sp>
      <p:grpSp>
        <p:nvGrpSpPr>
          <p:cNvPr id="37" name="组合 36"/>
          <p:cNvGrpSpPr/>
          <p:nvPr/>
        </p:nvGrpSpPr>
        <p:grpSpPr>
          <a:xfrm rot="16200000">
            <a:off x="1717993" y="3775322"/>
            <a:ext cx="456462" cy="1635328"/>
            <a:chOff x="-2310884" y="-5157494"/>
            <a:chExt cx="1195754" cy="4893143"/>
          </a:xfrm>
        </p:grpSpPr>
        <p:sp>
          <p:nvSpPr>
            <p:cNvPr id="38" name="矩形: 圆角 37"/>
            <p:cNvSpPr/>
            <p:nvPr/>
          </p:nvSpPr>
          <p:spPr>
            <a:xfrm>
              <a:off x="-2310884" y="-5157494"/>
              <a:ext cx="1195754" cy="4893143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46" name="矩形: 圆角 45"/>
            <p:cNvSpPr/>
            <p:nvPr/>
          </p:nvSpPr>
          <p:spPr>
            <a:xfrm>
              <a:off x="-2170207" y="-4988495"/>
              <a:ext cx="914400" cy="45290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47" name="矩形: 圆角 46"/>
            <p:cNvSpPr/>
            <p:nvPr/>
          </p:nvSpPr>
          <p:spPr>
            <a:xfrm>
              <a:off x="-2247372" y="-5069570"/>
              <a:ext cx="1068730" cy="471729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48" name="图片 47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2170207" y="-4988495"/>
              <a:ext cx="914400" cy="4529024"/>
            </a:xfrm>
            <a:custGeom>
              <a:avLst/>
              <a:gdLst>
                <a:gd name="connsiteX0" fmla="*/ 152403 w 914400"/>
                <a:gd name="connsiteY0" fmla="*/ 0 h 4529024"/>
                <a:gd name="connsiteX1" fmla="*/ 761997 w 914400"/>
                <a:gd name="connsiteY1" fmla="*/ 0 h 4529024"/>
                <a:gd name="connsiteX2" fmla="*/ 914400 w 914400"/>
                <a:gd name="connsiteY2" fmla="*/ 152403 h 4529024"/>
                <a:gd name="connsiteX3" fmla="*/ 914400 w 914400"/>
                <a:gd name="connsiteY3" fmla="*/ 4376621 h 4529024"/>
                <a:gd name="connsiteX4" fmla="*/ 761997 w 914400"/>
                <a:gd name="connsiteY4" fmla="*/ 4529024 h 4529024"/>
                <a:gd name="connsiteX5" fmla="*/ 152403 w 914400"/>
                <a:gd name="connsiteY5" fmla="*/ 4529024 h 4529024"/>
                <a:gd name="connsiteX6" fmla="*/ 0 w 914400"/>
                <a:gd name="connsiteY6" fmla="*/ 4376621 h 4529024"/>
                <a:gd name="connsiteX7" fmla="*/ 0 w 914400"/>
                <a:gd name="connsiteY7" fmla="*/ 152403 h 4529024"/>
                <a:gd name="connsiteX8" fmla="*/ 152403 w 914400"/>
                <a:gd name="connsiteY8" fmla="*/ 0 h 452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4529024">
                  <a:moveTo>
                    <a:pt x="152403" y="0"/>
                  </a:moveTo>
                  <a:lnTo>
                    <a:pt x="761997" y="0"/>
                  </a:lnTo>
                  <a:cubicBezTo>
                    <a:pt x="846167" y="0"/>
                    <a:pt x="914400" y="68233"/>
                    <a:pt x="914400" y="152403"/>
                  </a:cubicBezTo>
                  <a:lnTo>
                    <a:pt x="914400" y="4376621"/>
                  </a:lnTo>
                  <a:cubicBezTo>
                    <a:pt x="914400" y="4460791"/>
                    <a:pt x="846167" y="4529024"/>
                    <a:pt x="761997" y="4529024"/>
                  </a:cubicBezTo>
                  <a:lnTo>
                    <a:pt x="152403" y="4529024"/>
                  </a:lnTo>
                  <a:cubicBezTo>
                    <a:pt x="68233" y="4529024"/>
                    <a:pt x="0" y="4460791"/>
                    <a:pt x="0" y="4376621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solidFill>
              <a:schemeClr val="accent2"/>
            </a:solidFill>
          </p:spPr>
        </p:pic>
      </p:grpSp>
      <p:sp>
        <p:nvSpPr>
          <p:cNvPr id="49" name="文本框 48"/>
          <p:cNvSpPr txBox="1"/>
          <p:nvPr/>
        </p:nvSpPr>
        <p:spPr>
          <a:xfrm>
            <a:off x="1258612" y="4399907"/>
            <a:ext cx="138336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rgbClr val="EBDAAF"/>
                </a:solidFill>
                <a:latin typeface="宋体" panose="02010600030101010101" charset="-122"/>
                <a:ea typeface="宋体" panose="02010600030101010101" charset="-122"/>
              </a:rPr>
              <a:t>输入标题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733065" y="4954612"/>
            <a:ext cx="2426316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请在这里输入文本，尽量简洁，可以换颜色和字体。请在这里输入文本，尽量简洁，可以换颜色和字体。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4520718" y="3880909"/>
            <a:ext cx="384048" cy="384048"/>
            <a:chOff x="1613797" y="3685032"/>
            <a:chExt cx="384048" cy="384048"/>
          </a:xfrm>
        </p:grpSpPr>
        <p:sp>
          <p:nvSpPr>
            <p:cNvPr id="85" name="椭圆 84"/>
            <p:cNvSpPr/>
            <p:nvPr/>
          </p:nvSpPr>
          <p:spPr>
            <a:xfrm>
              <a:off x="1689997" y="3761232"/>
              <a:ext cx="231648" cy="2316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1613797" y="3685032"/>
              <a:ext cx="384048" cy="384048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4349502" y="3414847"/>
            <a:ext cx="6057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rPr>
              <a:t>30</a:t>
            </a:r>
            <a:r>
              <a:rPr lang="en-US" altLang="zh-CN" b="1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rPr>
              <a:t>%</a:t>
            </a:r>
          </a:p>
        </p:txBody>
      </p:sp>
      <p:grpSp>
        <p:nvGrpSpPr>
          <p:cNvPr id="77" name="组合 76"/>
          <p:cNvGrpSpPr/>
          <p:nvPr/>
        </p:nvGrpSpPr>
        <p:grpSpPr>
          <a:xfrm rot="16200000">
            <a:off x="4484512" y="3775322"/>
            <a:ext cx="456462" cy="1635328"/>
            <a:chOff x="-2310884" y="-5157494"/>
            <a:chExt cx="1195754" cy="4893143"/>
          </a:xfrm>
        </p:grpSpPr>
        <p:sp>
          <p:nvSpPr>
            <p:cNvPr id="81" name="矩形: 圆角 80"/>
            <p:cNvSpPr/>
            <p:nvPr/>
          </p:nvSpPr>
          <p:spPr>
            <a:xfrm>
              <a:off x="-2310884" y="-5157494"/>
              <a:ext cx="1195754" cy="4893143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82" name="矩形: 圆角 81"/>
            <p:cNvSpPr/>
            <p:nvPr/>
          </p:nvSpPr>
          <p:spPr>
            <a:xfrm>
              <a:off x="-2170207" y="-4988495"/>
              <a:ext cx="914400" cy="45290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83" name="矩形: 圆角 82"/>
            <p:cNvSpPr/>
            <p:nvPr/>
          </p:nvSpPr>
          <p:spPr>
            <a:xfrm>
              <a:off x="-2247372" y="-5069570"/>
              <a:ext cx="1068730" cy="471729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84" name="图片 83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2170207" y="-4988495"/>
              <a:ext cx="914400" cy="4529024"/>
            </a:xfrm>
            <a:custGeom>
              <a:avLst/>
              <a:gdLst>
                <a:gd name="connsiteX0" fmla="*/ 152403 w 914400"/>
                <a:gd name="connsiteY0" fmla="*/ 0 h 4529024"/>
                <a:gd name="connsiteX1" fmla="*/ 761997 w 914400"/>
                <a:gd name="connsiteY1" fmla="*/ 0 h 4529024"/>
                <a:gd name="connsiteX2" fmla="*/ 914400 w 914400"/>
                <a:gd name="connsiteY2" fmla="*/ 152403 h 4529024"/>
                <a:gd name="connsiteX3" fmla="*/ 914400 w 914400"/>
                <a:gd name="connsiteY3" fmla="*/ 4376621 h 4529024"/>
                <a:gd name="connsiteX4" fmla="*/ 761997 w 914400"/>
                <a:gd name="connsiteY4" fmla="*/ 4529024 h 4529024"/>
                <a:gd name="connsiteX5" fmla="*/ 152403 w 914400"/>
                <a:gd name="connsiteY5" fmla="*/ 4529024 h 4529024"/>
                <a:gd name="connsiteX6" fmla="*/ 0 w 914400"/>
                <a:gd name="connsiteY6" fmla="*/ 4376621 h 4529024"/>
                <a:gd name="connsiteX7" fmla="*/ 0 w 914400"/>
                <a:gd name="connsiteY7" fmla="*/ 152403 h 4529024"/>
                <a:gd name="connsiteX8" fmla="*/ 152403 w 914400"/>
                <a:gd name="connsiteY8" fmla="*/ 0 h 452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4529024">
                  <a:moveTo>
                    <a:pt x="152403" y="0"/>
                  </a:moveTo>
                  <a:lnTo>
                    <a:pt x="761997" y="0"/>
                  </a:lnTo>
                  <a:cubicBezTo>
                    <a:pt x="846167" y="0"/>
                    <a:pt x="914400" y="68233"/>
                    <a:pt x="914400" y="152403"/>
                  </a:cubicBezTo>
                  <a:lnTo>
                    <a:pt x="914400" y="4376621"/>
                  </a:lnTo>
                  <a:cubicBezTo>
                    <a:pt x="914400" y="4460791"/>
                    <a:pt x="846167" y="4529024"/>
                    <a:pt x="761997" y="4529024"/>
                  </a:cubicBezTo>
                  <a:lnTo>
                    <a:pt x="152403" y="4529024"/>
                  </a:lnTo>
                  <a:cubicBezTo>
                    <a:pt x="68233" y="4529024"/>
                    <a:pt x="0" y="4460791"/>
                    <a:pt x="0" y="4376621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solidFill>
              <a:schemeClr val="accent3"/>
            </a:solidFill>
          </p:spPr>
        </p:pic>
      </p:grpSp>
      <p:sp>
        <p:nvSpPr>
          <p:cNvPr id="78" name="文本框 77"/>
          <p:cNvSpPr txBox="1"/>
          <p:nvPr/>
        </p:nvSpPr>
        <p:spPr>
          <a:xfrm>
            <a:off x="4025131" y="4399907"/>
            <a:ext cx="138336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rgbClr val="EBDAAF"/>
                </a:solidFill>
                <a:latin typeface="宋体" panose="02010600030101010101" charset="-122"/>
                <a:ea typeface="宋体" panose="02010600030101010101" charset="-122"/>
              </a:rPr>
              <a:t>输入标题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3499584" y="4954612"/>
            <a:ext cx="2426316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请在这里输入文本，尽量简洁，可以换颜色和字体。请在这里输入文本，尽量简洁，可以换颜色和字体。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7287237" y="3880909"/>
            <a:ext cx="384048" cy="384048"/>
            <a:chOff x="1613797" y="3685032"/>
            <a:chExt cx="384048" cy="384048"/>
          </a:xfrm>
        </p:grpSpPr>
        <p:sp>
          <p:nvSpPr>
            <p:cNvPr id="103" name="椭圆 102"/>
            <p:cNvSpPr/>
            <p:nvPr/>
          </p:nvSpPr>
          <p:spPr>
            <a:xfrm>
              <a:off x="1689997" y="3761232"/>
              <a:ext cx="231648" cy="2316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1613797" y="3685032"/>
              <a:ext cx="384048" cy="384048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7116021" y="3414847"/>
            <a:ext cx="6057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rPr>
              <a:t>60</a:t>
            </a:r>
            <a:r>
              <a:rPr lang="en-US" altLang="zh-CN" b="1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rPr>
              <a:t>%</a:t>
            </a:r>
          </a:p>
        </p:txBody>
      </p:sp>
      <p:grpSp>
        <p:nvGrpSpPr>
          <p:cNvPr id="96" name="组合 95"/>
          <p:cNvGrpSpPr/>
          <p:nvPr/>
        </p:nvGrpSpPr>
        <p:grpSpPr>
          <a:xfrm rot="16200000">
            <a:off x="7251031" y="3775322"/>
            <a:ext cx="456462" cy="1635328"/>
            <a:chOff x="-2310884" y="-5157494"/>
            <a:chExt cx="1195754" cy="4893143"/>
          </a:xfrm>
        </p:grpSpPr>
        <p:sp>
          <p:nvSpPr>
            <p:cNvPr id="99" name="矩形: 圆角 98"/>
            <p:cNvSpPr/>
            <p:nvPr/>
          </p:nvSpPr>
          <p:spPr>
            <a:xfrm>
              <a:off x="-2310884" y="-5157494"/>
              <a:ext cx="1195754" cy="4893143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100" name="矩形: 圆角 99"/>
            <p:cNvSpPr/>
            <p:nvPr/>
          </p:nvSpPr>
          <p:spPr>
            <a:xfrm>
              <a:off x="-2170207" y="-4988495"/>
              <a:ext cx="914400" cy="45290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101" name="矩形: 圆角 100"/>
            <p:cNvSpPr/>
            <p:nvPr/>
          </p:nvSpPr>
          <p:spPr>
            <a:xfrm>
              <a:off x="-2247372" y="-5069570"/>
              <a:ext cx="1068730" cy="471729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102" name="图片 101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2170207" y="-4988495"/>
              <a:ext cx="914400" cy="4529024"/>
            </a:xfrm>
            <a:custGeom>
              <a:avLst/>
              <a:gdLst>
                <a:gd name="connsiteX0" fmla="*/ 152403 w 914400"/>
                <a:gd name="connsiteY0" fmla="*/ 0 h 4529024"/>
                <a:gd name="connsiteX1" fmla="*/ 761997 w 914400"/>
                <a:gd name="connsiteY1" fmla="*/ 0 h 4529024"/>
                <a:gd name="connsiteX2" fmla="*/ 914400 w 914400"/>
                <a:gd name="connsiteY2" fmla="*/ 152403 h 4529024"/>
                <a:gd name="connsiteX3" fmla="*/ 914400 w 914400"/>
                <a:gd name="connsiteY3" fmla="*/ 4376621 h 4529024"/>
                <a:gd name="connsiteX4" fmla="*/ 761997 w 914400"/>
                <a:gd name="connsiteY4" fmla="*/ 4529024 h 4529024"/>
                <a:gd name="connsiteX5" fmla="*/ 152403 w 914400"/>
                <a:gd name="connsiteY5" fmla="*/ 4529024 h 4529024"/>
                <a:gd name="connsiteX6" fmla="*/ 0 w 914400"/>
                <a:gd name="connsiteY6" fmla="*/ 4376621 h 4529024"/>
                <a:gd name="connsiteX7" fmla="*/ 0 w 914400"/>
                <a:gd name="connsiteY7" fmla="*/ 152403 h 4529024"/>
                <a:gd name="connsiteX8" fmla="*/ 152403 w 914400"/>
                <a:gd name="connsiteY8" fmla="*/ 0 h 452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4529024">
                  <a:moveTo>
                    <a:pt x="152403" y="0"/>
                  </a:moveTo>
                  <a:lnTo>
                    <a:pt x="761997" y="0"/>
                  </a:lnTo>
                  <a:cubicBezTo>
                    <a:pt x="846167" y="0"/>
                    <a:pt x="914400" y="68233"/>
                    <a:pt x="914400" y="152403"/>
                  </a:cubicBezTo>
                  <a:lnTo>
                    <a:pt x="914400" y="4376621"/>
                  </a:lnTo>
                  <a:cubicBezTo>
                    <a:pt x="914400" y="4460791"/>
                    <a:pt x="846167" y="4529024"/>
                    <a:pt x="761997" y="4529024"/>
                  </a:cubicBezTo>
                  <a:lnTo>
                    <a:pt x="152403" y="4529024"/>
                  </a:lnTo>
                  <a:cubicBezTo>
                    <a:pt x="68233" y="4529024"/>
                    <a:pt x="0" y="4460791"/>
                    <a:pt x="0" y="4376621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solidFill>
              <a:schemeClr val="accent2"/>
            </a:solidFill>
          </p:spPr>
        </p:pic>
      </p:grpSp>
      <p:sp>
        <p:nvSpPr>
          <p:cNvPr id="97" name="文本框 96"/>
          <p:cNvSpPr txBox="1"/>
          <p:nvPr/>
        </p:nvSpPr>
        <p:spPr>
          <a:xfrm>
            <a:off x="6791650" y="4399907"/>
            <a:ext cx="138336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rgbClr val="EBDAAF"/>
                </a:solidFill>
                <a:latin typeface="宋体" panose="02010600030101010101" charset="-122"/>
                <a:ea typeface="宋体" panose="02010600030101010101" charset="-122"/>
              </a:rPr>
              <a:t>输入标题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6266103" y="4954612"/>
            <a:ext cx="2426316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请在这里输入文本，尽量简洁，可以换颜色和字体。请在这里输入文本，尽量简洁，可以换颜色和字体。</a:t>
            </a:r>
          </a:p>
        </p:txBody>
      </p:sp>
      <p:grpSp>
        <p:nvGrpSpPr>
          <p:cNvPr id="106" name="组合 105"/>
          <p:cNvGrpSpPr/>
          <p:nvPr/>
        </p:nvGrpSpPr>
        <p:grpSpPr>
          <a:xfrm>
            <a:off x="10053755" y="3880909"/>
            <a:ext cx="384048" cy="384048"/>
            <a:chOff x="1613797" y="3685032"/>
            <a:chExt cx="384048" cy="384048"/>
          </a:xfrm>
        </p:grpSpPr>
        <p:sp>
          <p:nvSpPr>
            <p:cNvPr id="115" name="椭圆 114"/>
            <p:cNvSpPr/>
            <p:nvPr/>
          </p:nvSpPr>
          <p:spPr>
            <a:xfrm>
              <a:off x="1689997" y="3761232"/>
              <a:ext cx="231648" cy="2316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613797" y="3685032"/>
              <a:ext cx="384048" cy="384048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</p:grpSp>
      <p:sp>
        <p:nvSpPr>
          <p:cNvPr id="107" name="文本框 106"/>
          <p:cNvSpPr txBox="1"/>
          <p:nvPr/>
        </p:nvSpPr>
        <p:spPr>
          <a:xfrm>
            <a:off x="9798444" y="3414847"/>
            <a:ext cx="7594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rPr>
              <a:t>100</a:t>
            </a:r>
            <a:r>
              <a:rPr lang="en-US" altLang="zh-CN" b="1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rPr>
              <a:t>%</a:t>
            </a:r>
          </a:p>
        </p:txBody>
      </p:sp>
      <p:grpSp>
        <p:nvGrpSpPr>
          <p:cNvPr id="108" name="组合 107"/>
          <p:cNvGrpSpPr/>
          <p:nvPr/>
        </p:nvGrpSpPr>
        <p:grpSpPr>
          <a:xfrm rot="16200000">
            <a:off x="10017549" y="3775322"/>
            <a:ext cx="456462" cy="1635328"/>
            <a:chOff x="-2310884" y="-5157494"/>
            <a:chExt cx="1195754" cy="4893143"/>
          </a:xfrm>
        </p:grpSpPr>
        <p:sp>
          <p:nvSpPr>
            <p:cNvPr id="111" name="矩形: 圆角 110"/>
            <p:cNvSpPr/>
            <p:nvPr/>
          </p:nvSpPr>
          <p:spPr>
            <a:xfrm>
              <a:off x="-2310884" y="-5157494"/>
              <a:ext cx="1195754" cy="4893143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112" name="矩形: 圆角 111"/>
            <p:cNvSpPr/>
            <p:nvPr/>
          </p:nvSpPr>
          <p:spPr>
            <a:xfrm>
              <a:off x="-2170207" y="-4988495"/>
              <a:ext cx="914400" cy="45290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113" name="矩形: 圆角 112"/>
            <p:cNvSpPr/>
            <p:nvPr/>
          </p:nvSpPr>
          <p:spPr>
            <a:xfrm>
              <a:off x="-2247372" y="-5069570"/>
              <a:ext cx="1068730" cy="471729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114" name="图片 113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2170207" y="-4988495"/>
              <a:ext cx="914400" cy="4529024"/>
            </a:xfrm>
            <a:custGeom>
              <a:avLst/>
              <a:gdLst>
                <a:gd name="connsiteX0" fmla="*/ 152403 w 914400"/>
                <a:gd name="connsiteY0" fmla="*/ 0 h 4529024"/>
                <a:gd name="connsiteX1" fmla="*/ 761997 w 914400"/>
                <a:gd name="connsiteY1" fmla="*/ 0 h 4529024"/>
                <a:gd name="connsiteX2" fmla="*/ 914400 w 914400"/>
                <a:gd name="connsiteY2" fmla="*/ 152403 h 4529024"/>
                <a:gd name="connsiteX3" fmla="*/ 914400 w 914400"/>
                <a:gd name="connsiteY3" fmla="*/ 4376621 h 4529024"/>
                <a:gd name="connsiteX4" fmla="*/ 761997 w 914400"/>
                <a:gd name="connsiteY4" fmla="*/ 4529024 h 4529024"/>
                <a:gd name="connsiteX5" fmla="*/ 152403 w 914400"/>
                <a:gd name="connsiteY5" fmla="*/ 4529024 h 4529024"/>
                <a:gd name="connsiteX6" fmla="*/ 0 w 914400"/>
                <a:gd name="connsiteY6" fmla="*/ 4376621 h 4529024"/>
                <a:gd name="connsiteX7" fmla="*/ 0 w 914400"/>
                <a:gd name="connsiteY7" fmla="*/ 152403 h 4529024"/>
                <a:gd name="connsiteX8" fmla="*/ 152403 w 914400"/>
                <a:gd name="connsiteY8" fmla="*/ 0 h 452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4529024">
                  <a:moveTo>
                    <a:pt x="152403" y="0"/>
                  </a:moveTo>
                  <a:lnTo>
                    <a:pt x="761997" y="0"/>
                  </a:lnTo>
                  <a:cubicBezTo>
                    <a:pt x="846167" y="0"/>
                    <a:pt x="914400" y="68233"/>
                    <a:pt x="914400" y="152403"/>
                  </a:cubicBezTo>
                  <a:lnTo>
                    <a:pt x="914400" y="4376621"/>
                  </a:lnTo>
                  <a:cubicBezTo>
                    <a:pt x="914400" y="4460791"/>
                    <a:pt x="846167" y="4529024"/>
                    <a:pt x="761997" y="4529024"/>
                  </a:cubicBezTo>
                  <a:lnTo>
                    <a:pt x="152403" y="4529024"/>
                  </a:lnTo>
                  <a:cubicBezTo>
                    <a:pt x="68233" y="4529024"/>
                    <a:pt x="0" y="4460791"/>
                    <a:pt x="0" y="4376621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solidFill>
              <a:schemeClr val="accent3"/>
            </a:solidFill>
          </p:spPr>
        </p:pic>
      </p:grpSp>
      <p:sp>
        <p:nvSpPr>
          <p:cNvPr id="109" name="文本框 108"/>
          <p:cNvSpPr txBox="1"/>
          <p:nvPr/>
        </p:nvSpPr>
        <p:spPr>
          <a:xfrm>
            <a:off x="9558168" y="4399907"/>
            <a:ext cx="138336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rgbClr val="EBDAAF"/>
                </a:solidFill>
                <a:latin typeface="宋体" panose="02010600030101010101" charset="-122"/>
                <a:ea typeface="宋体" panose="02010600030101010101" charset="-122"/>
              </a:rPr>
              <a:t>输入标题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9032621" y="4954612"/>
            <a:ext cx="2426316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请在这里输入文本，尽量简洁，可以换颜色和字体。请在这里输入文本，尽量简洁，可以换颜色和字体。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700828" y="2137780"/>
            <a:ext cx="8790344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请在这里输入文本，尽量简洁，可以换颜色和字体。请在这里输入文本，尽量简洁，可以换颜色和字体。请在这里输入文本，尽量简洁，可以换颜色和字体。请在这里输入文本，尽量简洁，可以换颜色和字体。请在这里输入文本，尽量简洁，可以换颜色和字体。</a:t>
            </a:r>
          </a:p>
        </p:txBody>
      </p:sp>
      <p:grpSp>
        <p:nvGrpSpPr>
          <p:cNvPr id="51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52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128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3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119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4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5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80" grpId="0"/>
      <p:bldP spid="98" grpId="0"/>
      <p:bldP spid="1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4532318" y="2270440"/>
            <a:ext cx="3122752" cy="365476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8091033" y="2270440"/>
            <a:ext cx="3122752" cy="365476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38999" y="4578453"/>
            <a:ext cx="2955862" cy="129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rgbClr val="FFF2D8"/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请在这里输入文本，尽量简洁，可以换颜色和字体。请在这里输入文本，尽量简洁，可以换颜色和字体。请在这里输入文本，尽量简洁，可以换颜色和字体。</a:t>
            </a:r>
          </a:p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rgbClr val="FFF2D8"/>
              </a:solidFill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174478" y="4578453"/>
            <a:ext cx="2955862" cy="1035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rgbClr val="FFF2D8"/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请在这里输入文本，尽量简洁，可以换颜色和字体。请在这里输入文本，尽量简洁，可以换颜色和字体。请在这里输入文本，尽量简洁，可以换颜色和字体。</a:t>
            </a:r>
          </a:p>
        </p:txBody>
      </p:sp>
      <p:grpSp>
        <p:nvGrpSpPr>
          <p:cNvPr id="61" name="组合 60"/>
          <p:cNvGrpSpPr/>
          <p:nvPr/>
        </p:nvGrpSpPr>
        <p:grpSpPr>
          <a:xfrm rot="16200000">
            <a:off x="2116139" y="2045679"/>
            <a:ext cx="676647" cy="2234949"/>
            <a:chOff x="-2310884" y="-5157494"/>
            <a:chExt cx="1195754" cy="4893143"/>
          </a:xfrm>
        </p:grpSpPr>
        <p:sp>
          <p:nvSpPr>
            <p:cNvPr id="62" name="矩形: 圆角 61"/>
            <p:cNvSpPr/>
            <p:nvPr/>
          </p:nvSpPr>
          <p:spPr>
            <a:xfrm>
              <a:off x="-2310884" y="-5157494"/>
              <a:ext cx="1195754" cy="4893143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63" name="矩形: 圆角 62"/>
            <p:cNvSpPr/>
            <p:nvPr/>
          </p:nvSpPr>
          <p:spPr>
            <a:xfrm>
              <a:off x="-2170207" y="-4988495"/>
              <a:ext cx="914400" cy="45290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64" name="矩形: 圆角 63"/>
            <p:cNvSpPr/>
            <p:nvPr/>
          </p:nvSpPr>
          <p:spPr>
            <a:xfrm>
              <a:off x="-2247372" y="-5069570"/>
              <a:ext cx="1068730" cy="471729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65" name="图片 64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2170207" y="-4988495"/>
              <a:ext cx="914400" cy="4529024"/>
            </a:xfrm>
            <a:custGeom>
              <a:avLst/>
              <a:gdLst>
                <a:gd name="connsiteX0" fmla="*/ 152403 w 914400"/>
                <a:gd name="connsiteY0" fmla="*/ 0 h 4529024"/>
                <a:gd name="connsiteX1" fmla="*/ 761997 w 914400"/>
                <a:gd name="connsiteY1" fmla="*/ 0 h 4529024"/>
                <a:gd name="connsiteX2" fmla="*/ 914400 w 914400"/>
                <a:gd name="connsiteY2" fmla="*/ 152403 h 4529024"/>
                <a:gd name="connsiteX3" fmla="*/ 914400 w 914400"/>
                <a:gd name="connsiteY3" fmla="*/ 4376621 h 4529024"/>
                <a:gd name="connsiteX4" fmla="*/ 761997 w 914400"/>
                <a:gd name="connsiteY4" fmla="*/ 4529024 h 4529024"/>
                <a:gd name="connsiteX5" fmla="*/ 152403 w 914400"/>
                <a:gd name="connsiteY5" fmla="*/ 4529024 h 4529024"/>
                <a:gd name="connsiteX6" fmla="*/ 0 w 914400"/>
                <a:gd name="connsiteY6" fmla="*/ 4376621 h 4529024"/>
                <a:gd name="connsiteX7" fmla="*/ 0 w 914400"/>
                <a:gd name="connsiteY7" fmla="*/ 152403 h 4529024"/>
                <a:gd name="connsiteX8" fmla="*/ 152403 w 914400"/>
                <a:gd name="connsiteY8" fmla="*/ 0 h 452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4529024">
                  <a:moveTo>
                    <a:pt x="152403" y="0"/>
                  </a:moveTo>
                  <a:lnTo>
                    <a:pt x="761997" y="0"/>
                  </a:lnTo>
                  <a:cubicBezTo>
                    <a:pt x="846167" y="0"/>
                    <a:pt x="914400" y="68233"/>
                    <a:pt x="914400" y="152403"/>
                  </a:cubicBezTo>
                  <a:lnTo>
                    <a:pt x="914400" y="4376621"/>
                  </a:lnTo>
                  <a:cubicBezTo>
                    <a:pt x="914400" y="4460791"/>
                    <a:pt x="846167" y="4529024"/>
                    <a:pt x="761997" y="4529024"/>
                  </a:cubicBezTo>
                  <a:lnTo>
                    <a:pt x="152403" y="4529024"/>
                  </a:lnTo>
                  <a:cubicBezTo>
                    <a:pt x="68233" y="4529024"/>
                    <a:pt x="0" y="4460791"/>
                    <a:pt x="0" y="4376621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</p:spPr>
        </p:pic>
      </p:grpSp>
      <p:sp>
        <p:nvSpPr>
          <p:cNvPr id="66" name="文本框 65"/>
          <p:cNvSpPr txBox="1"/>
          <p:nvPr/>
        </p:nvSpPr>
        <p:spPr>
          <a:xfrm>
            <a:off x="1558439" y="2939411"/>
            <a:ext cx="179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宋体" panose="02010600030101010101" charset="-122"/>
                <a:ea typeface="宋体" panose="02010600030101010101" charset="-122"/>
              </a:rPr>
              <a:t>输入标题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78215" y="3820425"/>
            <a:ext cx="2940564" cy="129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请在这里输入文本，尽量简洁，可以换颜色和字体。请在这里输入文本，尽量简洁，可以换颜色和字体。请在这里输入文本，尽量简洁，可以换颜色和字体。请在这里输入文本，尽量简洁，可以换颜色和字体。</a:t>
            </a:r>
          </a:p>
        </p:txBody>
      </p:sp>
      <p:grpSp>
        <p:nvGrpSpPr>
          <p:cNvPr id="17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18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69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0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1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2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3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4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5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6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7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8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9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0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1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2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3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4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5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6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7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8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9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19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52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3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4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5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6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7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8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9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8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20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21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2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3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4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5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6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7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8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9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0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1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2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3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4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5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6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7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8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9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0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1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2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3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4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5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6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7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8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9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0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1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28161" y="804253"/>
            <a:ext cx="3535678" cy="112834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7714" y="2412152"/>
            <a:ext cx="2909390" cy="1892056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38999" y="2431872"/>
            <a:ext cx="2909389" cy="1872336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圆角 22"/>
          <p:cNvSpPr/>
          <p:nvPr/>
        </p:nvSpPr>
        <p:spPr>
          <a:xfrm>
            <a:off x="4529604" y="2877772"/>
            <a:ext cx="3132794" cy="208852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: 圆角 23"/>
          <p:cNvSpPr/>
          <p:nvPr/>
        </p:nvSpPr>
        <p:spPr>
          <a:xfrm>
            <a:off x="7812814" y="2877772"/>
            <a:ext cx="3132790" cy="208852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5"/>
          <p:cNvSpPr/>
          <p:nvPr/>
        </p:nvSpPr>
        <p:spPr>
          <a:xfrm>
            <a:off x="1246394" y="2877772"/>
            <a:ext cx="3132794" cy="208852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28161" y="804253"/>
            <a:ext cx="3535678" cy="11283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46396" y="5264057"/>
            <a:ext cx="9699208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宋体" panose="02010600030101010101" charset="-122"/>
                <a:ea typeface="宋体" panose="02010600030101010101" charset="-122"/>
              </a:rPr>
              <a:t>请在这里输入文本，尽量简洁，可以换颜色和字体。请在这里输入文本，尽量简洁，可以换颜色和字体。请在这里输入文本，尽量简洁，可以换颜色和字体。请在这里输入文本，尽量简洁，可以换颜色和字体。请在这里输入文本，尽量简洁，可以换颜色和字体。</a:t>
            </a:r>
          </a:p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18" name="矩形: 圆角 117"/>
          <p:cNvSpPr/>
          <p:nvPr/>
        </p:nvSpPr>
        <p:spPr>
          <a:xfrm>
            <a:off x="1281076" y="2932551"/>
            <a:ext cx="3063430" cy="1978970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EBDA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矩形: 圆角 118"/>
          <p:cNvSpPr/>
          <p:nvPr/>
        </p:nvSpPr>
        <p:spPr>
          <a:xfrm>
            <a:off x="4564286" y="2932551"/>
            <a:ext cx="3063430" cy="1978970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EBDA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0" name="矩形: 圆角 119"/>
          <p:cNvSpPr/>
          <p:nvPr/>
        </p:nvSpPr>
        <p:spPr>
          <a:xfrm>
            <a:off x="7847496" y="2932551"/>
            <a:ext cx="3063426" cy="1978970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EBDA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9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30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73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4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5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6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7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8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9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0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1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2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3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4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5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6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7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8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9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0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1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2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3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31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64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5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6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7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8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9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0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1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2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32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3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4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5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6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7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8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9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0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1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2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3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4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5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6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7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8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9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0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1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2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3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4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5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6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7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8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9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0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1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2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3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24513" y="2998116"/>
            <a:ext cx="2904479" cy="1871448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1306" y="3006721"/>
            <a:ext cx="2884101" cy="1862843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60066" y="3011121"/>
            <a:ext cx="2907420" cy="1858443"/>
          </a:xfrm>
          <a:prstGeom prst="rect">
            <a:avLst/>
          </a:prstGeom>
        </p:spPr>
      </p:pic>
      <p:grpSp>
        <p:nvGrpSpPr>
          <p:cNvPr id="121" name="组合 120"/>
          <p:cNvGrpSpPr/>
          <p:nvPr/>
        </p:nvGrpSpPr>
        <p:grpSpPr>
          <a:xfrm>
            <a:off x="2456079" y="2521062"/>
            <a:ext cx="713424" cy="713420"/>
            <a:chOff x="975449" y="2598740"/>
            <a:chExt cx="713424" cy="713420"/>
          </a:xfrm>
        </p:grpSpPr>
        <p:grpSp>
          <p:nvGrpSpPr>
            <p:cNvPr id="122" name="组合 121"/>
            <p:cNvGrpSpPr/>
            <p:nvPr/>
          </p:nvGrpSpPr>
          <p:grpSpPr>
            <a:xfrm>
              <a:off x="975449" y="2598740"/>
              <a:ext cx="713424" cy="713420"/>
              <a:chOff x="961419" y="2602615"/>
              <a:chExt cx="893883" cy="893881"/>
            </a:xfrm>
          </p:grpSpPr>
          <p:sp>
            <p:nvSpPr>
              <p:cNvPr id="124" name="椭圆 123"/>
              <p:cNvSpPr/>
              <p:nvPr/>
            </p:nvSpPr>
            <p:spPr>
              <a:xfrm>
                <a:off x="961420" y="2602616"/>
                <a:ext cx="893882" cy="8938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rgbClr val="FFF2D8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>
              <a:xfrm>
                <a:off x="1001309" y="2642504"/>
                <a:ext cx="814102" cy="81410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rgbClr val="FFF2D8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pic>
            <p:nvPicPr>
              <p:cNvPr id="126" name="图片 125" descr="图片包含 笔记本, 电脑, 游戏机, 桌子&#10;&#10;描述已自动生成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961419" y="2602615"/>
                <a:ext cx="893882" cy="893880"/>
              </a:xfrm>
              <a:custGeom>
                <a:avLst/>
                <a:gdLst>
                  <a:gd name="connsiteX0" fmla="*/ 606886 w 1213772"/>
                  <a:gd name="connsiteY0" fmla="*/ 0 h 1213772"/>
                  <a:gd name="connsiteX1" fmla="*/ 1213772 w 1213772"/>
                  <a:gd name="connsiteY1" fmla="*/ 606886 h 1213772"/>
                  <a:gd name="connsiteX2" fmla="*/ 606886 w 1213772"/>
                  <a:gd name="connsiteY2" fmla="*/ 1213772 h 1213772"/>
                  <a:gd name="connsiteX3" fmla="*/ 0 w 1213772"/>
                  <a:gd name="connsiteY3" fmla="*/ 606886 h 1213772"/>
                  <a:gd name="connsiteX4" fmla="*/ 606886 w 1213772"/>
                  <a:gd name="connsiteY4" fmla="*/ 0 h 1213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3772" h="1213772">
                    <a:moveTo>
                      <a:pt x="606886" y="0"/>
                    </a:moveTo>
                    <a:cubicBezTo>
                      <a:pt x="942060" y="0"/>
                      <a:pt x="1213772" y="271712"/>
                      <a:pt x="1213772" y="606886"/>
                    </a:cubicBezTo>
                    <a:cubicBezTo>
                      <a:pt x="1213772" y="942060"/>
                      <a:pt x="942060" y="1213772"/>
                      <a:pt x="606886" y="1213772"/>
                    </a:cubicBezTo>
                    <a:cubicBezTo>
                      <a:pt x="271712" y="1213772"/>
                      <a:pt x="0" y="942060"/>
                      <a:pt x="0" y="606886"/>
                    </a:cubicBezTo>
                    <a:cubicBezTo>
                      <a:pt x="0" y="271712"/>
                      <a:pt x="271712" y="0"/>
                      <a:pt x="606886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123" name="文本框 122"/>
            <p:cNvSpPr txBox="1"/>
            <p:nvPr/>
          </p:nvSpPr>
          <p:spPr>
            <a:xfrm>
              <a:off x="1088003" y="2724618"/>
              <a:ext cx="48831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F2D8"/>
                  </a:solidFill>
                  <a:latin typeface="宋体" panose="02010600030101010101" charset="-122"/>
                  <a:ea typeface="宋体" panose="02010600030101010101" charset="-122"/>
                </a:rPr>
                <a:t>壹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739288" y="2495324"/>
            <a:ext cx="713424" cy="739158"/>
            <a:chOff x="5739288" y="2495324"/>
            <a:chExt cx="713424" cy="739158"/>
          </a:xfrm>
        </p:grpSpPr>
        <p:sp>
          <p:nvSpPr>
            <p:cNvPr id="130" name="椭圆 129"/>
            <p:cNvSpPr/>
            <p:nvPr/>
          </p:nvSpPr>
          <p:spPr>
            <a:xfrm>
              <a:off x="5739289" y="2521063"/>
              <a:ext cx="713423" cy="7134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FFF2D8"/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5771125" y="2552898"/>
              <a:ext cx="649749" cy="649747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FFF2D8"/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132" name="图片 131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739288" y="2495324"/>
              <a:ext cx="713423" cy="713419"/>
            </a:xfrm>
            <a:custGeom>
              <a:avLst/>
              <a:gdLst>
                <a:gd name="connsiteX0" fmla="*/ 606886 w 1213772"/>
                <a:gd name="connsiteY0" fmla="*/ 0 h 1213772"/>
                <a:gd name="connsiteX1" fmla="*/ 1213772 w 1213772"/>
                <a:gd name="connsiteY1" fmla="*/ 606886 h 1213772"/>
                <a:gd name="connsiteX2" fmla="*/ 606886 w 1213772"/>
                <a:gd name="connsiteY2" fmla="*/ 1213772 h 1213772"/>
                <a:gd name="connsiteX3" fmla="*/ 0 w 1213772"/>
                <a:gd name="connsiteY3" fmla="*/ 606886 h 1213772"/>
                <a:gd name="connsiteX4" fmla="*/ 606886 w 1213772"/>
                <a:gd name="connsiteY4" fmla="*/ 0 h 12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72" h="1213772">
                  <a:moveTo>
                    <a:pt x="606886" y="0"/>
                  </a:moveTo>
                  <a:cubicBezTo>
                    <a:pt x="942060" y="0"/>
                    <a:pt x="1213772" y="271712"/>
                    <a:pt x="1213772" y="606886"/>
                  </a:cubicBezTo>
                  <a:cubicBezTo>
                    <a:pt x="1213772" y="942060"/>
                    <a:pt x="942060" y="1213772"/>
                    <a:pt x="606886" y="1213772"/>
                  </a:cubicBezTo>
                  <a:cubicBezTo>
                    <a:pt x="271712" y="1213772"/>
                    <a:pt x="0" y="942060"/>
                    <a:pt x="0" y="606886"/>
                  </a:cubicBezTo>
                  <a:cubicBezTo>
                    <a:pt x="0" y="271712"/>
                    <a:pt x="271712" y="0"/>
                    <a:pt x="606886" y="0"/>
                  </a:cubicBezTo>
                  <a:close/>
                </a:path>
              </a:pathLst>
            </a:custGeom>
          </p:spPr>
        </p:pic>
        <p:sp>
          <p:nvSpPr>
            <p:cNvPr id="129" name="文本框 128"/>
            <p:cNvSpPr txBox="1"/>
            <p:nvPr/>
          </p:nvSpPr>
          <p:spPr>
            <a:xfrm>
              <a:off x="5851843" y="2631700"/>
              <a:ext cx="48831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F2D8"/>
                  </a:solidFill>
                  <a:latin typeface="宋体" panose="02010600030101010101" charset="-122"/>
                  <a:ea typeface="宋体" panose="02010600030101010101" charset="-122"/>
                </a:rPr>
                <a:t>贰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022499" y="2489100"/>
            <a:ext cx="713424" cy="745382"/>
            <a:chOff x="9022499" y="2489100"/>
            <a:chExt cx="713424" cy="745382"/>
          </a:xfrm>
        </p:grpSpPr>
        <p:sp>
          <p:nvSpPr>
            <p:cNvPr id="136" name="椭圆 135"/>
            <p:cNvSpPr/>
            <p:nvPr/>
          </p:nvSpPr>
          <p:spPr>
            <a:xfrm>
              <a:off x="9022500" y="2521063"/>
              <a:ext cx="713423" cy="7134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FFF2D8"/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>
              <a:off x="9054336" y="2552898"/>
              <a:ext cx="649749" cy="649747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FFF2D8"/>
                </a:solidFill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138" name="图片 137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022499" y="2489100"/>
              <a:ext cx="713423" cy="713419"/>
            </a:xfrm>
            <a:custGeom>
              <a:avLst/>
              <a:gdLst>
                <a:gd name="connsiteX0" fmla="*/ 606886 w 1213772"/>
                <a:gd name="connsiteY0" fmla="*/ 0 h 1213772"/>
                <a:gd name="connsiteX1" fmla="*/ 1213772 w 1213772"/>
                <a:gd name="connsiteY1" fmla="*/ 606886 h 1213772"/>
                <a:gd name="connsiteX2" fmla="*/ 606886 w 1213772"/>
                <a:gd name="connsiteY2" fmla="*/ 1213772 h 1213772"/>
                <a:gd name="connsiteX3" fmla="*/ 0 w 1213772"/>
                <a:gd name="connsiteY3" fmla="*/ 606886 h 1213772"/>
                <a:gd name="connsiteX4" fmla="*/ 606886 w 1213772"/>
                <a:gd name="connsiteY4" fmla="*/ 0 h 12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72" h="1213772">
                  <a:moveTo>
                    <a:pt x="606886" y="0"/>
                  </a:moveTo>
                  <a:cubicBezTo>
                    <a:pt x="942060" y="0"/>
                    <a:pt x="1213772" y="271712"/>
                    <a:pt x="1213772" y="606886"/>
                  </a:cubicBezTo>
                  <a:cubicBezTo>
                    <a:pt x="1213772" y="942060"/>
                    <a:pt x="942060" y="1213772"/>
                    <a:pt x="606886" y="1213772"/>
                  </a:cubicBezTo>
                  <a:cubicBezTo>
                    <a:pt x="271712" y="1213772"/>
                    <a:pt x="0" y="942060"/>
                    <a:pt x="0" y="606886"/>
                  </a:cubicBezTo>
                  <a:cubicBezTo>
                    <a:pt x="0" y="271712"/>
                    <a:pt x="271712" y="0"/>
                    <a:pt x="606886" y="0"/>
                  </a:cubicBezTo>
                  <a:close/>
                </a:path>
              </a:pathLst>
            </a:custGeom>
          </p:spPr>
        </p:pic>
        <p:sp>
          <p:nvSpPr>
            <p:cNvPr id="135" name="文本框 134"/>
            <p:cNvSpPr txBox="1"/>
            <p:nvPr/>
          </p:nvSpPr>
          <p:spPr>
            <a:xfrm>
              <a:off x="9135055" y="2643130"/>
              <a:ext cx="48831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F2D8"/>
                  </a:solidFill>
                  <a:latin typeface="宋体" panose="02010600030101010101" charset="-122"/>
                  <a:ea typeface="宋体" panose="02010600030101010101" charset="-122"/>
                </a:rPr>
                <a:t>叁</a:t>
              </a:r>
            </a:p>
          </p:txBody>
        </p: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heme/theme1.xml><?xml version="1.0" encoding="utf-8"?>
<a:theme xmlns:a="http://schemas.openxmlformats.org/drawingml/2006/main" name="Office 主题​​">
  <a:themeElements>
    <a:clrScheme name="国潮风">
      <a:dk1>
        <a:srgbClr val="000000"/>
      </a:dk1>
      <a:lt1>
        <a:sysClr val="window" lastClr="FFFFFF"/>
      </a:lt1>
      <a:dk2>
        <a:srgbClr val="262626"/>
      </a:dk2>
      <a:lt2>
        <a:srgbClr val="F2F2F2"/>
      </a:lt2>
      <a:accent1>
        <a:srgbClr val="E1713B"/>
      </a:accent1>
      <a:accent2>
        <a:srgbClr val="AA2E39"/>
      </a:accent2>
      <a:accent3>
        <a:srgbClr val="1A3C72"/>
      </a:accent3>
      <a:accent4>
        <a:srgbClr val="5149F9"/>
      </a:accent4>
      <a:accent5>
        <a:srgbClr val="51DF80"/>
      </a:accent5>
      <a:accent6>
        <a:srgbClr val="19D4F3"/>
      </a:accent6>
      <a:hlink>
        <a:srgbClr val="0563C1"/>
      </a:hlink>
      <a:folHlink>
        <a:srgbClr val="954F72"/>
      </a:folHlink>
    </a:clrScheme>
    <a:fontScheme name="1">
      <a:majorFont>
        <a:latin typeface="江西拙楷"/>
        <a:ea typeface="江西拙楷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空白</Template>
  <TotalTime>6</TotalTime>
  <Words>1453</Words>
  <Application>Microsoft Macintosh PowerPoint</Application>
  <PresentationFormat>宽屏</PresentationFormat>
  <Paragraphs>190</Paragraphs>
  <Slides>17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阿里巴巴普惠体 R</vt:lpstr>
      <vt:lpstr>等线</vt:lpstr>
      <vt:lpstr>汉仪北魏写经W</vt:lpstr>
      <vt:lpstr>江西拙楷</vt:lpstr>
      <vt:lpstr>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朵 云</dc:creator>
  <cp:lastModifiedBy>Microsoft Office User</cp:lastModifiedBy>
  <cp:revision>75</cp:revision>
  <dcterms:created xsi:type="dcterms:W3CDTF">2022-01-26T08:31:27Z</dcterms:created>
  <dcterms:modified xsi:type="dcterms:W3CDTF">2022-01-27T07:04:53Z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